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39" r:id="rId3"/>
  </p:sldMasterIdLst>
  <p:notesMasterIdLst>
    <p:notesMasterId r:id="rId30"/>
  </p:notesMasterIdLst>
  <p:sldIdLst>
    <p:sldId id="263" r:id="rId4"/>
    <p:sldId id="265" r:id="rId5"/>
    <p:sldId id="267" r:id="rId6"/>
    <p:sldId id="269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57" r:id="rId16"/>
    <p:sldId id="277" r:id="rId17"/>
    <p:sldId id="278" r:id="rId18"/>
    <p:sldId id="279" r:id="rId19"/>
    <p:sldId id="288" r:id="rId20"/>
    <p:sldId id="290" r:id="rId21"/>
    <p:sldId id="291" r:id="rId22"/>
    <p:sldId id="292" r:id="rId23"/>
    <p:sldId id="294" r:id="rId24"/>
    <p:sldId id="287" r:id="rId25"/>
    <p:sldId id="293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583E81-E90F-49A5-8D06-86EDC42B3AB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B4E30922-1CB8-4E4E-AD56-987E4D860FD8}" type="pres">
      <dgm:prSet presAssocID="{AD583E81-E90F-49A5-8D06-86EDC42B3AB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60AD46C9-B220-45E1-AB32-374AD6F53F9F}" type="presOf" srcId="{AD583E81-E90F-49A5-8D06-86EDC42B3AB6}" destId="{B4E30922-1CB8-4E4E-AD56-987E4D860FD8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C7D4DA-98E1-4915-A2AA-622BE583845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BE6C65B8-E128-4616-A8FB-302CDA5D8FB3}" type="pres">
      <dgm:prSet presAssocID="{E4C7D4DA-98E1-4915-A2AA-622BE583845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E2483F80-E842-48D6-97CA-03A88276FBE3}" type="presOf" srcId="{E4C7D4DA-98E1-4915-A2AA-622BE583845C}" destId="{BE6C65B8-E128-4616-A8FB-302CDA5D8FB3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F3659-0CDB-4F47-9B73-2A4CFFAD6A97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C2EF0-8665-4878-83BC-5D951AE6E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460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36EF53F-323B-4706-BEE8-237461234774}" type="slidenum">
              <a:rPr lang="ru-RU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36EF53F-323B-4706-BEE8-237461234774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36EF53F-323B-4706-BEE8-237461234774}" type="slidenum">
              <a:rPr lang="ru-RU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36EF53F-323B-4706-BEE8-237461234774}" type="slidenum">
              <a:rPr lang="ru-RU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90CA81-0DC3-4DA5-9519-A7808FABF52B}" type="slidenum">
              <a:rPr lang="ru-RU"/>
              <a:pPr/>
              <a:t>26</a:t>
            </a:fld>
            <a:endParaRPr lang="ru-R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2643182"/>
            <a:ext cx="6357982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4214818"/>
            <a:ext cx="6357982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DE15"/>
                </a:solidFill>
                <a:latin typeface="Sego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69D29-EEDC-4E87-844C-4AFD4234B4E8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DEEAD-FD4F-4C8C-9909-E8644A69F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617116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5FA99-AE72-4B0D-AA98-CC1BBE3F30D8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8CE8A-F6C6-4907-A889-72551A8FC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647478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2672E-2AD4-4ACC-9CB3-F2C1AC3DCDA6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01AFF-A648-4EB6-BA01-937A39EF5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223157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6825B-297E-4BB8-8681-AB1E02AF41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6384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74EAB-D47F-46F6-8077-8DABBE9EB59A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09.06.2020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A243B-C361-4BFF-9ABE-F3D9AF3AFFD1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08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5D57-8BE3-4B72-9323-C42D9EC95BB7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09.06.2020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3777A-468D-480F-84D4-5BEE01A3F5B6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358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E17C6-4EE4-4871-9F37-7D678B543B0B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09.06.2020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9563D-CDA6-4114-8FBF-26A626CE08B9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13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C97A1-4E35-4385-8A59-666B5D8D5273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09.06.2020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517E7-768C-445F-B46A-711F75F63DA4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06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FE852-D7BB-493E-B938-681FF626B320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09.06.2020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69153-8998-4349-BF6C-06ECB6D161BB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72469-DE8C-48E4-860A-F218653CCE7E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09.06.2020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58ECE-4A16-42E8-86A2-3D56FC35CEA8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16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88D05-3747-4536-AC81-AA31F364E5A5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09.06.2020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1ADCA-2307-443D-9C64-439A29BE0C66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5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478634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43182"/>
            <a:ext cx="6329378" cy="3482981"/>
          </a:xfrm>
        </p:spPr>
        <p:txBody>
          <a:bodyPr/>
          <a:lstStyle>
            <a:lvl1pPr>
              <a:defRPr>
                <a:latin typeface="Segoe" pitchFamily="34" charset="0"/>
              </a:defRPr>
            </a:lvl1pPr>
            <a:lvl2pPr>
              <a:defRPr>
                <a:latin typeface="Segoe" pitchFamily="34" charset="0"/>
              </a:defRPr>
            </a:lvl2pPr>
            <a:lvl3pPr>
              <a:defRPr>
                <a:latin typeface="Segoe" pitchFamily="34" charset="0"/>
              </a:defRPr>
            </a:lvl3pPr>
            <a:lvl4pPr>
              <a:defRPr>
                <a:latin typeface="Segoe" pitchFamily="34" charset="0"/>
              </a:defRPr>
            </a:lvl4pPr>
            <a:lvl5pPr>
              <a:defRPr>
                <a:latin typeface="Segoe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58920-D397-4668-8B7C-831B8F2D4749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7DEF3-B0F3-45A0-95C6-784571E2A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928400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C087A-44F0-4722-8CDF-FE90BC00C8D0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09.06.2020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DBAD-AE5A-4F2B-92B2-D14D3F1F1441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35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EB7BC-E58A-4EBC-BA6B-F6F60812B84F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09.06.2020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640A-323C-4373-B229-1B547F6CBF1E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68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97232-DFCB-4320-9A63-BAAD9E6796E8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09.06.2020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51B57-0491-4396-8BA1-698C4074FA8E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5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B86CC-2576-4FCE-89FA-A908F76120B7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09.06.2020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1EDFC-3210-4945-B023-109284DA4E14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132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7FE3896-98BF-4AF8-8DB1-2B32819DEBCF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C1DEDC5-97B5-4F5C-85DC-6AE11F497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5522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189BB2-41D8-45E8-83F4-2DA0956C8240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B5C712C-EEE7-4C09-A4C5-AE33ED73C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6972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8C2275-6DFE-48BF-A4C4-53B6634A8212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6EC49CD-41C2-46C5-90D7-E28EB65DF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280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CBE8BAF-0EA2-4FA1-9744-9AE77E31546C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D9E89EA-EB7B-44D6-A8D0-A5349F82F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630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FC982D4-9A18-4378-8930-ACA9C917481B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4356F1B-45E5-4ECC-BF33-1814DF0D5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206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8CCBB7E-646E-4EA8-806A-A4F821333352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7718A52-D77C-4784-8373-2DAFEC1AF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71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C30AA-EB92-4FB0-B0BA-F241213AC312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5E766-0651-4B31-A993-8B6CFC214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949013"/>
      </p:ext>
    </p:extLst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C38AE6B-6897-4FAA-8BE2-F76C612EC2C4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43E9A12-89AA-41CA-8622-642FAB5ED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1253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DC1B4DE-3F87-4D45-95EF-0C132AE09AD7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41F5D47-3A79-4683-886C-FB487E605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9423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19663F-0AE4-4D2B-8D21-45C8328F2F87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77A841D-7FF8-4D5C-A9AE-8C4F25B64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427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D4A7975-9B6D-4E7F-8337-B7084D0DFEB6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AD4831A-4B22-4181-A2CD-443A05B0E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918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2C8C2D-5753-404C-8052-B4BD15A407CF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860F59C-3D0E-4F31-956D-23B9B199E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294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CA81F-7F60-44BA-B138-4EDC8066952B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4D83-3BB0-448B-AE41-C897BC3C7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735609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403AE-ADC1-4895-A57A-FD9715D0430F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C079-9D90-44A8-8917-551D14E0C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295908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F95B9-E02E-42E3-9EB9-6658C8E7F32E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61E70-2FA6-4CE5-BD3C-40D501773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3838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62B0E-3BB9-4787-AB57-06409A5DA602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7560C-0568-4DF4-BDB0-5B96939ED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2991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45AA4-0AF8-4C1C-B041-B443EAD65267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EFAF5-D107-4B14-A5CD-F99A24C2A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344380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32C62-B0AE-4AFC-BFCA-0280DCADD140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24B3E-5092-48FF-951A-29232C417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960461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2286000" cy="2714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B7EAB875-0D96-4FFE-AEAB-761072254433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698FFC5B-A288-4C88-BEFA-B243E5DC7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63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63" r:id="rId12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Comic Sans MS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Segoe Scrip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Segoe Scrip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Segoe Scrip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Segoe Scrip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0707EF-E36B-4F81-ABC2-D17DF25A4881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09.06.2020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EB067A-5136-4664-A242-6034824685F2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85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B5F9A6-2294-4CD8-AA2F-F93CC38F95D0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D1771C-CF3F-4022-84AB-CCD9E74A6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42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gif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gif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0.jpe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hyperlink" Target="http://funguru.ru/gallery/index.php?page=42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www.ostashkov.ru/foto/view/3013.ht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548680"/>
            <a:ext cx="6240756" cy="191972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dirty="0" err="1"/>
              <a:t>Демьянцева</a:t>
            </a:r>
            <a:r>
              <a:rPr lang="ru-RU" sz="3600" dirty="0"/>
              <a:t> А.В. </a:t>
            </a:r>
            <a:r>
              <a:rPr lang="ru-RU" sz="3600" dirty="0" smtClean="0"/>
              <a:t>учитель </a:t>
            </a:r>
            <a:r>
              <a:rPr lang="ru-RU" sz="3600" dirty="0"/>
              <a:t>начальных классов МАОУ «</a:t>
            </a:r>
            <a:r>
              <a:rPr lang="ru-RU" sz="3600" dirty="0" smtClean="0"/>
              <a:t>Гимназия№30»г.Магадана</a:t>
            </a: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4100" name="Содержимое 2"/>
          <p:cNvSpPr>
            <a:spLocks noGrp="1"/>
          </p:cNvSpPr>
          <p:nvPr>
            <p:ph idx="1"/>
          </p:nvPr>
        </p:nvSpPr>
        <p:spPr>
          <a:xfrm>
            <a:off x="477816" y="1412776"/>
            <a:ext cx="7696200" cy="3657600"/>
          </a:xfrm>
        </p:spPr>
        <p:txBody>
          <a:bodyPr/>
          <a:lstStyle/>
          <a:p>
            <a:endParaRPr lang="ru-RU" dirty="0" smtClean="0"/>
          </a:p>
          <a:p>
            <a:pPr marL="0" lvl="0" indent="0" algn="ctr">
              <a:buNone/>
            </a:pPr>
            <a:endParaRPr lang="ru-RU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Урок открытия нового знания по теме: «Табличное вычитание.</a:t>
            </a:r>
          </a:p>
          <a:p>
            <a:pPr marL="0" indent="0">
              <a:buNone/>
            </a:pPr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Приём вычитания с переходом через разряд»</a:t>
            </a:r>
            <a:endParaRPr lang="ru-RU" dirty="0">
              <a:solidFill>
                <a:srgbClr val="0000FF"/>
              </a:solidFill>
            </a:endParaRPr>
          </a:p>
          <a:p>
            <a:endParaRPr lang="ru-RU" b="1" dirty="0" smtClean="0">
              <a:latin typeface="Segoe"/>
            </a:endParaRP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5929313"/>
            <a:ext cx="6667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Мои документы\Анимации\де анимацмя\dbdee13c60c9204fee7ec8d256b5f9f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62000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4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28800"/>
              <a:gd name="T1" fmla="*/ 2147483647 h 21600"/>
              <a:gd name="T2" fmla="*/ 2147483647 w 28800"/>
              <a:gd name="T3" fmla="*/ 2147483647 h 21600"/>
              <a:gd name="T4" fmla="*/ 2147483647 w 28800"/>
              <a:gd name="T5" fmla="*/ 2147483647 h 21600"/>
              <a:gd name="T6" fmla="*/ 2147483647 w 28800"/>
              <a:gd name="T7" fmla="*/ 2147483647 h 21600"/>
              <a:gd name="T8" fmla="*/ 2147483647 w 28800"/>
              <a:gd name="T9" fmla="*/ 2147483647 h 21600"/>
              <a:gd name="T10" fmla="*/ 2147483647 w 28800"/>
              <a:gd name="T11" fmla="*/ 2147483647 h 21600"/>
              <a:gd name="T12" fmla="*/ 2147483647 w 28800"/>
              <a:gd name="T13" fmla="*/ 0 h 21600"/>
              <a:gd name="T14" fmla="*/ 2147483647 w 288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0 w 28800"/>
              <a:gd name="T25" fmla="*/ 330 h 21600"/>
              <a:gd name="T26" fmla="*/ 28360 w 28800"/>
              <a:gd name="T27" fmla="*/ 2127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800" h="21600">
                <a:moveTo>
                  <a:pt x="0" y="0"/>
                </a:moveTo>
                <a:lnTo>
                  <a:pt x="0" y="21600"/>
                </a:lnTo>
                <a:lnTo>
                  <a:pt x="28800" y="21600"/>
                </a:lnTo>
                <a:lnTo>
                  <a:pt x="28800" y="0"/>
                </a:lnTo>
                <a:close/>
                <a:moveTo>
                  <a:pt x="330" y="330"/>
                </a:moveTo>
                <a:lnTo>
                  <a:pt x="330" y="21270"/>
                </a:lnTo>
                <a:lnTo>
                  <a:pt x="28470" y="21270"/>
                </a:lnTo>
                <a:lnTo>
                  <a:pt x="28470" y="330"/>
                </a:lnTo>
                <a:close/>
              </a:path>
            </a:pathLst>
          </a:cu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>
            <a:flatTx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6326287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205038" y="4883150"/>
            <a:ext cx="6615112" cy="36988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90694"/>
              </p:ext>
            </p:extLst>
          </p:nvPr>
        </p:nvGraphicFramePr>
        <p:xfrm>
          <a:off x="395536" y="4828952"/>
          <a:ext cx="6612384" cy="13876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0108"/>
                <a:gridCol w="740108"/>
                <a:gridCol w="739680"/>
                <a:gridCol w="720080"/>
                <a:gridCol w="720080"/>
                <a:gridCol w="720080"/>
                <a:gridCol w="792088"/>
                <a:gridCol w="754761"/>
                <a:gridCol w="685399"/>
              </a:tblGrid>
              <a:tr h="778098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</a:tr>
            </a:tbl>
          </a:graphicData>
        </a:graphic>
      </p:graphicFrame>
      <p:grpSp>
        <p:nvGrpSpPr>
          <p:cNvPr id="2" name="Группа 6"/>
          <p:cNvGrpSpPr>
            <a:grpSpLocks/>
          </p:cNvGrpSpPr>
          <p:nvPr/>
        </p:nvGrpSpPr>
        <p:grpSpPr bwMode="auto">
          <a:xfrm flipH="1">
            <a:off x="9847263" y="2051050"/>
            <a:ext cx="1747837" cy="1798638"/>
            <a:chOff x="-5221088" y="4083918"/>
            <a:chExt cx="1821905" cy="1349003"/>
          </a:xfrm>
        </p:grpSpPr>
        <p:pic>
          <p:nvPicPr>
            <p:cNvPr id="34860" name="Picture 6" descr="C:\Users\User\Desktop\окружающий мир\шаттерсток\школа\птица мульт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221088" y="4083918"/>
              <a:ext cx="1821905" cy="1349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-4309308" y="4682814"/>
              <a:ext cx="910125" cy="48459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3600" b="1" dirty="0" smtClean="0">
                  <a:solidFill>
                    <a:srgbClr val="002060"/>
                  </a:solidFill>
                  <a:latin typeface="Trebuchet MS" panose="020B0603020202020204" pitchFamily="34" charset="0"/>
                </a:rPr>
                <a:t>А</a:t>
              </a:r>
              <a:endParaRPr lang="ru-RU" sz="3600" b="1" dirty="0">
                <a:solidFill>
                  <a:srgbClr val="002060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34849" name="Группа 15"/>
          <p:cNvGrpSpPr>
            <a:grpSpLocks/>
          </p:cNvGrpSpPr>
          <p:nvPr/>
        </p:nvGrpSpPr>
        <p:grpSpPr bwMode="auto">
          <a:xfrm>
            <a:off x="10123488" y="7473950"/>
            <a:ext cx="1808162" cy="1570038"/>
            <a:chOff x="4989831" y="4694522"/>
            <a:chExt cx="1807314" cy="1177032"/>
          </a:xfrm>
        </p:grpSpPr>
        <p:pic>
          <p:nvPicPr>
            <p:cNvPr id="34856" name="Picture 2" descr="C:\Users\User\Desktop\окружающий мир\шаттерсток\школа\птица мульт 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89831" y="4694522"/>
              <a:ext cx="1807314" cy="1177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027913" y="5283633"/>
              <a:ext cx="785443" cy="48438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3600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13</a:t>
              </a:r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1120814" y="357187"/>
            <a:ext cx="5781675" cy="51117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Trebuchet MS" pitchFamily="34" charset="0"/>
              </a:rPr>
              <a:t>Решите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rebuchet MS" pitchFamily="34" charset="0"/>
              </a:rPr>
              <a:t>примеры и заполните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rebuchet MS" pitchFamily="34" charset="0"/>
              </a:rPr>
              <a:t>таблицу: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2568" y="1105431"/>
            <a:ext cx="7818166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Trebuchet MS" pitchFamily="34" charset="0"/>
              </a:rPr>
              <a:t>Уменьшаемое 8 вычитаемое 5 ,найдите разность. </a:t>
            </a:r>
            <a:endParaRPr lang="ru-RU" sz="2400" b="1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180583" y="2558772"/>
            <a:ext cx="1521206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dirty="0" smtClean="0">
                <a:solidFill>
                  <a:srgbClr val="000000"/>
                </a:solidFill>
                <a:latin typeface="Trebuchet MS" pitchFamily="34" charset="0"/>
              </a:rPr>
              <a:t>8-5=3</a:t>
            </a:r>
            <a:endParaRPr lang="ru-RU" sz="40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09677" y="5684690"/>
            <a:ext cx="539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000000"/>
                </a:solidFill>
                <a:latin typeface="Trebuchet MS" pitchFamily="34" charset="0"/>
              </a:rPr>
              <a:t>В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434293" y="4922123"/>
            <a:ext cx="69543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2</a:t>
            </a:r>
            <a:endParaRPr lang="ru-RU" sz="3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221724" y="5561004"/>
            <a:ext cx="539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000000"/>
                </a:solidFill>
                <a:latin typeface="Trebuchet MS" pitchFamily="34" charset="0"/>
              </a:rPr>
              <a:t>ы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1154624" y="4896497"/>
            <a:ext cx="753080" cy="6645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6</a:t>
            </a:r>
            <a:endParaRPr lang="ru-RU" sz="3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23" name="Picture 7" descr="Незнайка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4" y="2036867"/>
            <a:ext cx="1773572" cy="25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950561" y="5564729"/>
            <a:ext cx="539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000000"/>
                </a:solidFill>
                <a:latin typeface="Trebuchet MS" pitchFamily="34" charset="0"/>
              </a:rPr>
              <a:t>ч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1828498" y="4900222"/>
            <a:ext cx="753080" cy="6645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8</a:t>
            </a:r>
            <a:endParaRPr lang="ru-RU" sz="3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694888" y="5529482"/>
            <a:ext cx="539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000000"/>
                </a:solidFill>
                <a:latin typeface="Trebuchet MS" pitchFamily="34" charset="0"/>
              </a:rPr>
              <a:t>и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701790" y="5529482"/>
            <a:ext cx="539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000000"/>
                </a:solidFill>
                <a:latin typeface="Trebuchet MS" pitchFamily="34" charset="0"/>
              </a:rPr>
              <a:t>и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2588223" y="4903947"/>
            <a:ext cx="753080" cy="6645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4</a:t>
            </a:r>
            <a:endParaRPr lang="ru-RU" sz="3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5595125" y="4900222"/>
            <a:ext cx="753080" cy="6645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4</a:t>
            </a:r>
            <a:endParaRPr lang="ru-RU" sz="3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3341303" y="4916610"/>
            <a:ext cx="670348" cy="6518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9</a:t>
            </a:r>
            <a:endParaRPr lang="ru-RU" sz="3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447968" y="5525725"/>
            <a:ext cx="539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000000"/>
                </a:solidFill>
                <a:latin typeface="Trebuchet MS" pitchFamily="34" charset="0"/>
              </a:rPr>
              <a:t>т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161258" y="5523373"/>
            <a:ext cx="539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000000"/>
                </a:solidFill>
                <a:latin typeface="Trebuchet MS" pitchFamily="34" charset="0"/>
              </a:rPr>
              <a:t>а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3987718" y="4927116"/>
            <a:ext cx="743775" cy="6518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3</a:t>
            </a:r>
            <a:endParaRPr lang="ru-RU" sz="3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2699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 -0.0037 L -0.35018 0.10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78" y="5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34" grpId="0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205038" y="4883150"/>
            <a:ext cx="6615112" cy="36988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757139"/>
              </p:ext>
            </p:extLst>
          </p:nvPr>
        </p:nvGraphicFramePr>
        <p:xfrm>
          <a:off x="395536" y="4828952"/>
          <a:ext cx="6612384" cy="13876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0108"/>
                <a:gridCol w="740108"/>
                <a:gridCol w="739680"/>
                <a:gridCol w="720080"/>
                <a:gridCol w="720080"/>
                <a:gridCol w="720080"/>
                <a:gridCol w="792088"/>
                <a:gridCol w="754761"/>
                <a:gridCol w="685399"/>
              </a:tblGrid>
              <a:tr h="778098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</a:tr>
            </a:tbl>
          </a:graphicData>
        </a:graphic>
      </p:graphicFrame>
      <p:grpSp>
        <p:nvGrpSpPr>
          <p:cNvPr id="2" name="Группа 6"/>
          <p:cNvGrpSpPr>
            <a:grpSpLocks/>
          </p:cNvGrpSpPr>
          <p:nvPr/>
        </p:nvGrpSpPr>
        <p:grpSpPr bwMode="auto">
          <a:xfrm flipH="1">
            <a:off x="9847263" y="2051050"/>
            <a:ext cx="1747837" cy="1798638"/>
            <a:chOff x="-5221088" y="4083918"/>
            <a:chExt cx="1821905" cy="1349003"/>
          </a:xfrm>
        </p:grpSpPr>
        <p:pic>
          <p:nvPicPr>
            <p:cNvPr id="34860" name="Picture 6" descr="C:\Users\User\Desktop\окружающий мир\шаттерсток\школа\птица мульт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221088" y="4083918"/>
              <a:ext cx="1821905" cy="1349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-4309308" y="4682814"/>
              <a:ext cx="910125" cy="48459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3600" b="1" dirty="0" smtClean="0">
                  <a:solidFill>
                    <a:srgbClr val="002060"/>
                  </a:solidFill>
                  <a:latin typeface="Trebuchet MS" panose="020B0603020202020204" pitchFamily="34" charset="0"/>
                </a:rPr>
                <a:t>н</a:t>
              </a:r>
              <a:endParaRPr lang="ru-RU" sz="3600" b="1" dirty="0">
                <a:solidFill>
                  <a:srgbClr val="002060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34849" name="Группа 15"/>
          <p:cNvGrpSpPr>
            <a:grpSpLocks/>
          </p:cNvGrpSpPr>
          <p:nvPr/>
        </p:nvGrpSpPr>
        <p:grpSpPr bwMode="auto">
          <a:xfrm>
            <a:off x="10123488" y="7473950"/>
            <a:ext cx="1808162" cy="1570038"/>
            <a:chOff x="4989831" y="4694522"/>
            <a:chExt cx="1807314" cy="1177032"/>
          </a:xfrm>
        </p:grpSpPr>
        <p:pic>
          <p:nvPicPr>
            <p:cNvPr id="34856" name="Picture 2" descr="C:\Users\User\Desktop\окружающий мир\шаттерсток\школа\птица мульт 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89831" y="4694522"/>
              <a:ext cx="1807314" cy="1177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027913" y="5283633"/>
              <a:ext cx="785443" cy="48438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3600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13</a:t>
              </a:r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1120814" y="357187"/>
            <a:ext cx="5781675" cy="51117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Trebuchet MS" pitchFamily="34" charset="0"/>
              </a:rPr>
              <a:t>Решите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rebuchet MS" pitchFamily="34" charset="0"/>
              </a:rPr>
              <a:t>примеры и заполните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rebuchet MS" pitchFamily="34" charset="0"/>
              </a:rPr>
              <a:t>таблицу: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7722" y="1153217"/>
            <a:ext cx="6343403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srgbClr val="000000"/>
                </a:solidFill>
                <a:latin typeface="Trebuchet MS" pitchFamily="34" charset="0"/>
              </a:rPr>
              <a:t>Слагаемое 4 слагаемое 3 ,найдите сумму. </a:t>
            </a:r>
            <a:endParaRPr lang="ru-RU" sz="2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138570" y="2558772"/>
            <a:ext cx="1605231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dirty="0" smtClean="0">
                <a:solidFill>
                  <a:srgbClr val="000000"/>
                </a:solidFill>
                <a:latin typeface="Trebuchet MS" pitchFamily="34" charset="0"/>
              </a:rPr>
              <a:t>4+3=7</a:t>
            </a:r>
            <a:endParaRPr lang="ru-RU" sz="40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09677" y="5684690"/>
            <a:ext cx="539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000000"/>
                </a:solidFill>
                <a:latin typeface="Trebuchet MS" pitchFamily="34" charset="0"/>
              </a:rPr>
              <a:t>В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434293" y="4922123"/>
            <a:ext cx="69543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2</a:t>
            </a:r>
            <a:endParaRPr lang="ru-RU" sz="3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221724" y="5561004"/>
            <a:ext cx="539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000000"/>
                </a:solidFill>
                <a:latin typeface="Trebuchet MS" pitchFamily="34" charset="0"/>
              </a:rPr>
              <a:t>ы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1154624" y="4896497"/>
            <a:ext cx="753080" cy="6645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6</a:t>
            </a:r>
            <a:endParaRPr lang="ru-RU" sz="3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23" name="Picture 7" descr="Незнайка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4" y="2036867"/>
            <a:ext cx="1773572" cy="25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950561" y="5564729"/>
            <a:ext cx="539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000000"/>
                </a:solidFill>
                <a:latin typeface="Trebuchet MS" pitchFamily="34" charset="0"/>
              </a:rPr>
              <a:t>ч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1828498" y="4900222"/>
            <a:ext cx="753080" cy="6645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8</a:t>
            </a:r>
            <a:endParaRPr lang="ru-RU" sz="3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694888" y="5529482"/>
            <a:ext cx="539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000000"/>
                </a:solidFill>
                <a:latin typeface="Trebuchet MS" pitchFamily="34" charset="0"/>
              </a:rPr>
              <a:t>и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701790" y="5529482"/>
            <a:ext cx="539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000000"/>
                </a:solidFill>
                <a:latin typeface="Trebuchet MS" pitchFamily="34" charset="0"/>
              </a:rPr>
              <a:t>и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2588223" y="4903947"/>
            <a:ext cx="753080" cy="6645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4</a:t>
            </a:r>
            <a:endParaRPr lang="ru-RU" sz="3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5560464" y="4932629"/>
            <a:ext cx="753080" cy="6645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4</a:t>
            </a:r>
            <a:endParaRPr lang="ru-RU" sz="3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3341303" y="4916610"/>
            <a:ext cx="670348" cy="6518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9</a:t>
            </a:r>
            <a:endParaRPr lang="ru-RU" sz="3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447968" y="5525725"/>
            <a:ext cx="539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000000"/>
                </a:solidFill>
                <a:latin typeface="Trebuchet MS" pitchFamily="34" charset="0"/>
              </a:rPr>
              <a:t>т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161258" y="5523373"/>
            <a:ext cx="539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000000"/>
                </a:solidFill>
                <a:latin typeface="Trebuchet MS" pitchFamily="34" charset="0"/>
              </a:rPr>
              <a:t>а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3987718" y="4927116"/>
            <a:ext cx="815684" cy="6518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3</a:t>
            </a:r>
            <a:endParaRPr lang="ru-RU" sz="3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891863" y="5523373"/>
            <a:ext cx="539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000000"/>
                </a:solidFill>
                <a:latin typeface="Trebuchet MS" pitchFamily="34" charset="0"/>
              </a:rPr>
              <a:t>н</a:t>
            </a:r>
          </a:p>
        </p:txBody>
      </p:sp>
      <p:sp>
        <p:nvSpPr>
          <p:cNvPr id="37" name="TextBox 36"/>
          <p:cNvSpPr txBox="1"/>
          <p:nvPr/>
        </p:nvSpPr>
        <p:spPr bwMode="auto">
          <a:xfrm>
            <a:off x="4803402" y="4932629"/>
            <a:ext cx="752879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7</a:t>
            </a:r>
            <a:endParaRPr lang="ru-RU" sz="3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802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 -0.0037 L -0.35018 0.10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78" y="5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36" grpId="0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205038" y="4883150"/>
            <a:ext cx="6615112" cy="36988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16108"/>
              </p:ext>
            </p:extLst>
          </p:nvPr>
        </p:nvGraphicFramePr>
        <p:xfrm>
          <a:off x="395536" y="4828952"/>
          <a:ext cx="6612384" cy="13876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0108"/>
                <a:gridCol w="740108"/>
                <a:gridCol w="739680"/>
                <a:gridCol w="720080"/>
                <a:gridCol w="720080"/>
                <a:gridCol w="720080"/>
                <a:gridCol w="792088"/>
                <a:gridCol w="754761"/>
                <a:gridCol w="685399"/>
              </a:tblGrid>
              <a:tr h="778098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</a:tr>
            </a:tbl>
          </a:graphicData>
        </a:graphic>
      </p:graphicFrame>
      <p:grpSp>
        <p:nvGrpSpPr>
          <p:cNvPr id="2" name="Группа 6"/>
          <p:cNvGrpSpPr>
            <a:grpSpLocks/>
          </p:cNvGrpSpPr>
          <p:nvPr/>
        </p:nvGrpSpPr>
        <p:grpSpPr bwMode="auto">
          <a:xfrm flipH="1">
            <a:off x="9847263" y="2051050"/>
            <a:ext cx="1747837" cy="1798638"/>
            <a:chOff x="-5221088" y="4083918"/>
            <a:chExt cx="1821905" cy="1349003"/>
          </a:xfrm>
        </p:grpSpPr>
        <p:pic>
          <p:nvPicPr>
            <p:cNvPr id="34860" name="Picture 6" descr="C:\Users\User\Desktop\окружающий мир\шаттерсток\школа\птица мульт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221088" y="4083918"/>
              <a:ext cx="1821905" cy="1349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-4309308" y="4682814"/>
              <a:ext cx="910125" cy="48459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3600" b="1" dirty="0" smtClean="0">
                  <a:solidFill>
                    <a:srgbClr val="002060"/>
                  </a:solidFill>
                  <a:latin typeface="Trebuchet MS" panose="020B0603020202020204" pitchFamily="34" charset="0"/>
                </a:rPr>
                <a:t>е</a:t>
              </a:r>
              <a:endParaRPr lang="ru-RU" sz="3600" b="1" dirty="0">
                <a:solidFill>
                  <a:srgbClr val="002060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34849" name="Группа 15"/>
          <p:cNvGrpSpPr>
            <a:grpSpLocks/>
          </p:cNvGrpSpPr>
          <p:nvPr/>
        </p:nvGrpSpPr>
        <p:grpSpPr bwMode="auto">
          <a:xfrm>
            <a:off x="10123488" y="7473950"/>
            <a:ext cx="1808162" cy="1570038"/>
            <a:chOff x="4989831" y="4694522"/>
            <a:chExt cx="1807314" cy="1177032"/>
          </a:xfrm>
        </p:grpSpPr>
        <p:pic>
          <p:nvPicPr>
            <p:cNvPr id="34856" name="Picture 2" descr="C:\Users\User\Desktop\окружающий мир\шаттерсток\школа\птица мульт 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89831" y="4694522"/>
              <a:ext cx="1807314" cy="1177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027913" y="5283633"/>
              <a:ext cx="785443" cy="48438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3600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13</a:t>
              </a:r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1120814" y="357187"/>
            <a:ext cx="5781675" cy="51117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Trebuchet MS" pitchFamily="34" charset="0"/>
              </a:rPr>
              <a:t>Решите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rebuchet MS" pitchFamily="34" charset="0"/>
              </a:rPr>
              <a:t>примеры и заполните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rebuchet MS" pitchFamily="34" charset="0"/>
              </a:rPr>
              <a:t>таблицу: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59944" y="1153217"/>
            <a:ext cx="4918963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srgbClr val="000000"/>
                </a:solidFill>
                <a:latin typeface="Trebuchet MS" pitchFamily="34" charset="0"/>
              </a:rPr>
              <a:t>На сколько 2л меньше,</a:t>
            </a:r>
            <a:r>
              <a:rPr lang="en-US" sz="2400" dirty="0" smtClean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rebuchet MS" pitchFamily="34" charset="0"/>
              </a:rPr>
              <a:t>чем 7л </a:t>
            </a:r>
            <a:r>
              <a:rPr lang="en-US" sz="2400" dirty="0" smtClean="0">
                <a:solidFill>
                  <a:srgbClr val="000000"/>
                </a:solidFill>
                <a:latin typeface="Trebuchet MS" pitchFamily="34" charset="0"/>
              </a:rPr>
              <a:t>?</a:t>
            </a:r>
            <a:r>
              <a:rPr lang="ru-RU" sz="2400" dirty="0" smtClean="0">
                <a:solidFill>
                  <a:srgbClr val="000000"/>
                </a:solidFill>
                <a:latin typeface="Trebuchet MS" pitchFamily="34" charset="0"/>
              </a:rPr>
              <a:t> </a:t>
            </a:r>
            <a:endParaRPr lang="ru-RU" sz="2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51519" y="2558772"/>
            <a:ext cx="2179335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000000"/>
                </a:solidFill>
                <a:latin typeface="Trebuchet MS" pitchFamily="34" charset="0"/>
              </a:rPr>
              <a:t>7-2</a:t>
            </a:r>
            <a:r>
              <a:rPr lang="ru-RU" sz="4000" dirty="0" smtClean="0">
                <a:solidFill>
                  <a:srgbClr val="000000"/>
                </a:solidFill>
                <a:latin typeface="Trebuchet MS" pitchFamily="34" charset="0"/>
              </a:rPr>
              <a:t>=</a:t>
            </a:r>
            <a:r>
              <a:rPr lang="en-US" sz="4000" dirty="0" smtClean="0">
                <a:solidFill>
                  <a:srgbClr val="000000"/>
                </a:solidFill>
                <a:latin typeface="Trebuchet MS" pitchFamily="34" charset="0"/>
              </a:rPr>
              <a:t>5(</a:t>
            </a:r>
            <a:r>
              <a:rPr lang="ru-RU" sz="4000" dirty="0" smtClean="0">
                <a:solidFill>
                  <a:srgbClr val="000000"/>
                </a:solidFill>
                <a:latin typeface="Trebuchet MS" pitchFamily="34" charset="0"/>
              </a:rPr>
              <a:t>л)</a:t>
            </a:r>
            <a:endParaRPr lang="ru-RU" sz="40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09677" y="5684690"/>
            <a:ext cx="539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000000"/>
                </a:solidFill>
                <a:latin typeface="Trebuchet MS" pitchFamily="34" charset="0"/>
              </a:rPr>
              <a:t>В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434293" y="4922123"/>
            <a:ext cx="69543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2</a:t>
            </a:r>
            <a:endParaRPr lang="ru-RU" sz="3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221724" y="5561004"/>
            <a:ext cx="539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000000"/>
                </a:solidFill>
                <a:latin typeface="Trebuchet MS" pitchFamily="34" charset="0"/>
              </a:rPr>
              <a:t>ы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1154624" y="4896497"/>
            <a:ext cx="753080" cy="6645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6</a:t>
            </a:r>
            <a:endParaRPr lang="ru-RU" sz="3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23" name="Picture 7" descr="Незнайка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4" y="2036867"/>
            <a:ext cx="1773572" cy="25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950561" y="5564729"/>
            <a:ext cx="539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000000"/>
                </a:solidFill>
                <a:latin typeface="Trebuchet MS" pitchFamily="34" charset="0"/>
              </a:rPr>
              <a:t>ч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1828498" y="4900222"/>
            <a:ext cx="753080" cy="6645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8</a:t>
            </a:r>
            <a:endParaRPr lang="ru-RU" sz="3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694888" y="5529482"/>
            <a:ext cx="539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000000"/>
                </a:solidFill>
                <a:latin typeface="Trebuchet MS" pitchFamily="34" charset="0"/>
              </a:rPr>
              <a:t>и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701790" y="5529482"/>
            <a:ext cx="539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000000"/>
                </a:solidFill>
                <a:latin typeface="Trebuchet MS" pitchFamily="34" charset="0"/>
              </a:rPr>
              <a:t>и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2588223" y="4903947"/>
            <a:ext cx="753080" cy="6645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4</a:t>
            </a:r>
            <a:endParaRPr lang="ru-RU" sz="3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5595125" y="4932629"/>
            <a:ext cx="753080" cy="6645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4</a:t>
            </a:r>
            <a:endParaRPr lang="ru-RU" sz="3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3341303" y="4916610"/>
            <a:ext cx="670348" cy="6518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9</a:t>
            </a:r>
            <a:endParaRPr lang="ru-RU" sz="3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447968" y="5525725"/>
            <a:ext cx="539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000000"/>
                </a:solidFill>
                <a:latin typeface="Trebuchet MS" pitchFamily="34" charset="0"/>
              </a:rPr>
              <a:t>т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161258" y="5523373"/>
            <a:ext cx="539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000000"/>
                </a:solidFill>
                <a:latin typeface="Trebuchet MS" pitchFamily="34" charset="0"/>
              </a:rPr>
              <a:t>а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3987718" y="4927116"/>
            <a:ext cx="815684" cy="6518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3</a:t>
            </a:r>
            <a:endParaRPr lang="ru-RU" sz="3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891863" y="5523373"/>
            <a:ext cx="539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000000"/>
                </a:solidFill>
                <a:latin typeface="Trebuchet MS" pitchFamily="34" charset="0"/>
              </a:rPr>
              <a:t>н</a:t>
            </a:r>
          </a:p>
        </p:txBody>
      </p:sp>
      <p:sp>
        <p:nvSpPr>
          <p:cNvPr id="37" name="TextBox 36"/>
          <p:cNvSpPr txBox="1"/>
          <p:nvPr/>
        </p:nvSpPr>
        <p:spPr bwMode="auto">
          <a:xfrm>
            <a:off x="4803402" y="4932629"/>
            <a:ext cx="752879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7</a:t>
            </a:r>
            <a:endParaRPr lang="ru-RU" sz="3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6348205" y="4919366"/>
            <a:ext cx="670348" cy="6518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5</a:t>
            </a:r>
            <a:endParaRPr lang="ru-RU" sz="3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413504" y="5523373"/>
            <a:ext cx="539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000000"/>
                </a:solidFill>
                <a:latin typeface="Trebuchet MS" pitchFamily="34" charset="0"/>
              </a:rPr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val="42135303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 -0.0037 L -0.35018 0.10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78" y="5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40" grpId="0" animBg="1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21"/>
          <p:cNvGrpSpPr/>
          <p:nvPr/>
        </p:nvGrpSpPr>
        <p:grpSpPr>
          <a:xfrm rot="324180">
            <a:off x="11397" y="5194992"/>
            <a:ext cx="2626773" cy="338262"/>
            <a:chOff x="4753027" y="2914650"/>
            <a:chExt cx="2438348" cy="311944"/>
          </a:xfrm>
          <a:effectLst>
            <a:outerShdw blurRad="152400" dir="5400000" sx="90000" sy="-19000" rotWithShape="0">
              <a:prstClr val="black">
                <a:alpha val="38000"/>
              </a:prstClr>
            </a:outerShdw>
          </a:effectLst>
        </p:grpSpPr>
        <p:sp>
          <p:nvSpPr>
            <p:cNvPr id="23" name="Полилиния 22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3000">
                  <a:schemeClr val="accent6">
                    <a:lumMod val="60000"/>
                    <a:lumOff val="40000"/>
                  </a:schemeClr>
                </a:gs>
                <a:gs pos="21001">
                  <a:schemeClr val="accent6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6">
                    <a:lumMod val="50000"/>
                  </a:schemeClr>
                </a:gs>
                <a:gs pos="69000">
                  <a:schemeClr val="accent6">
                    <a:lumMod val="75000"/>
                  </a:schemeClr>
                </a:gs>
                <a:gs pos="82001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Группа 3"/>
          <p:cNvGrpSpPr/>
          <p:nvPr/>
        </p:nvGrpSpPr>
        <p:grpSpPr>
          <a:xfrm rot="10630514">
            <a:off x="291041" y="5532002"/>
            <a:ext cx="3395556" cy="299644"/>
            <a:chOff x="4753027" y="2914650"/>
            <a:chExt cx="2438348" cy="311944"/>
          </a:xfrm>
          <a:effectLst>
            <a:outerShdw blurRad="152400" dir="5400000" sx="90000" sy="-19000" rotWithShape="0">
              <a:prstClr val="black">
                <a:alpha val="38000"/>
              </a:prstClr>
            </a:outerShdw>
          </a:effectLst>
        </p:grpSpPr>
        <p:sp>
          <p:nvSpPr>
            <p:cNvPr id="5" name="Полилиния 4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3000">
                  <a:schemeClr val="accent2">
                    <a:lumMod val="60000"/>
                    <a:lumOff val="40000"/>
                  </a:schemeClr>
                </a:gs>
                <a:gs pos="21001">
                  <a:schemeClr val="accent2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2">
                    <a:lumMod val="50000"/>
                  </a:schemeClr>
                </a:gs>
                <a:gs pos="69000">
                  <a:schemeClr val="accent2">
                    <a:lumMod val="75000"/>
                  </a:schemeClr>
                </a:gs>
                <a:gs pos="82001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Группа 9"/>
          <p:cNvGrpSpPr/>
          <p:nvPr/>
        </p:nvGrpSpPr>
        <p:grpSpPr>
          <a:xfrm>
            <a:off x="1071538" y="5786454"/>
            <a:ext cx="3395556" cy="299644"/>
            <a:chOff x="4753027" y="2914650"/>
            <a:chExt cx="2438348" cy="311944"/>
          </a:xfrm>
          <a:effectLst>
            <a:outerShdw blurRad="152400" dir="5400000" sx="90000" sy="-19000" rotWithShape="0">
              <a:prstClr val="black">
                <a:alpha val="38000"/>
              </a:prstClr>
            </a:outerShdw>
          </a:effectLst>
        </p:grpSpPr>
        <p:sp>
          <p:nvSpPr>
            <p:cNvPr id="11" name="Полилиния 10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3000">
                  <a:schemeClr val="accent3">
                    <a:lumMod val="60000"/>
                    <a:lumOff val="40000"/>
                  </a:schemeClr>
                </a:gs>
                <a:gs pos="21001">
                  <a:schemeClr val="accent3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3">
                    <a:lumMod val="50000"/>
                  </a:schemeClr>
                </a:gs>
                <a:gs pos="69000">
                  <a:schemeClr val="accent3">
                    <a:lumMod val="75000"/>
                  </a:schemeClr>
                </a:gs>
                <a:gs pos="82001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2" name="Группа 15"/>
          <p:cNvGrpSpPr/>
          <p:nvPr/>
        </p:nvGrpSpPr>
        <p:grpSpPr>
          <a:xfrm>
            <a:off x="1857356" y="6215082"/>
            <a:ext cx="2626773" cy="338261"/>
            <a:chOff x="4753027" y="2914650"/>
            <a:chExt cx="2438348" cy="311944"/>
          </a:xfrm>
          <a:effectLst>
            <a:outerShdw blurRad="152400" dir="5400000" sx="90000" sy="-19000" rotWithShape="0">
              <a:prstClr val="black">
                <a:alpha val="38000"/>
              </a:prstClr>
            </a:outerShdw>
          </a:effectLst>
        </p:grpSpPr>
        <p:sp>
          <p:nvSpPr>
            <p:cNvPr id="17" name="Полилиния 16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3000">
                  <a:schemeClr val="accent1">
                    <a:lumMod val="60000"/>
                    <a:lumOff val="40000"/>
                  </a:schemeClr>
                </a:gs>
                <a:gs pos="21001">
                  <a:schemeClr val="accent1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1">
                    <a:lumMod val="50000"/>
                  </a:schemeClr>
                </a:gs>
                <a:gs pos="69000">
                  <a:schemeClr val="accent1">
                    <a:lumMod val="75000"/>
                  </a:schemeClr>
                </a:gs>
                <a:gs pos="82001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056" name="Группа 44"/>
          <p:cNvGrpSpPr>
            <a:grpSpLocks/>
          </p:cNvGrpSpPr>
          <p:nvPr/>
        </p:nvGrpSpPr>
        <p:grpSpPr bwMode="auto">
          <a:xfrm>
            <a:off x="8713788" y="-6350"/>
            <a:ext cx="430212" cy="1076325"/>
            <a:chOff x="8713510" y="-7143"/>
            <a:chExt cx="430490" cy="1077503"/>
          </a:xfrm>
        </p:grpSpPr>
        <p:sp>
          <p:nvSpPr>
            <p:cNvPr id="47" name="Полилиния 46">
              <a:hlinkClick r:id="" action="ppaction://hlinkshowjump?jump=nextslide"/>
            </p:cNvPr>
            <p:cNvSpPr/>
            <p:nvPr/>
          </p:nvSpPr>
          <p:spPr>
            <a:xfrm rot="14276457" flipH="1">
              <a:off x="8383652" y="333840"/>
              <a:ext cx="1066378" cy="406663"/>
            </a:xfrm>
            <a:custGeom>
              <a:avLst/>
              <a:gdLst>
                <a:gd name="connsiteX0" fmla="*/ 38100 w 1935480"/>
                <a:gd name="connsiteY0" fmla="*/ 571500 h 571500"/>
                <a:gd name="connsiteX1" fmla="*/ 1935480 w 1935480"/>
                <a:gd name="connsiteY1" fmla="*/ 289560 h 571500"/>
                <a:gd name="connsiteX2" fmla="*/ 0 w 1935480"/>
                <a:gd name="connsiteY2" fmla="*/ 0 h 571500"/>
                <a:gd name="connsiteX3" fmla="*/ 38100 w 1935480"/>
                <a:gd name="connsiteY3" fmla="*/ 571500 h 571500"/>
                <a:gd name="connsiteX0" fmla="*/ 38100 w 1935480"/>
                <a:gd name="connsiteY0" fmla="*/ 571500 h 571500"/>
                <a:gd name="connsiteX1" fmla="*/ 1935480 w 1935480"/>
                <a:gd name="connsiteY1" fmla="*/ 289560 h 571500"/>
                <a:gd name="connsiteX2" fmla="*/ 0 w 1935480"/>
                <a:gd name="connsiteY2" fmla="*/ 0 h 571500"/>
                <a:gd name="connsiteX3" fmla="*/ 38100 w 1935480"/>
                <a:gd name="connsiteY3" fmla="*/ 571500 h 571500"/>
                <a:gd name="connsiteX0" fmla="*/ 38100 w 1935480"/>
                <a:gd name="connsiteY0" fmla="*/ 571500 h 571500"/>
                <a:gd name="connsiteX1" fmla="*/ 1935480 w 1935480"/>
                <a:gd name="connsiteY1" fmla="*/ 289560 h 571500"/>
                <a:gd name="connsiteX2" fmla="*/ 0 w 1935480"/>
                <a:gd name="connsiteY2" fmla="*/ 0 h 571500"/>
                <a:gd name="connsiteX3" fmla="*/ 38100 w 1935480"/>
                <a:gd name="connsiteY3" fmla="*/ 571500 h 571500"/>
                <a:gd name="connsiteX0" fmla="*/ 38100 w 1935480"/>
                <a:gd name="connsiteY0" fmla="*/ 571500 h 571500"/>
                <a:gd name="connsiteX1" fmla="*/ 1935480 w 1935480"/>
                <a:gd name="connsiteY1" fmla="*/ 289560 h 571500"/>
                <a:gd name="connsiteX2" fmla="*/ 0 w 1935480"/>
                <a:gd name="connsiteY2" fmla="*/ 0 h 571500"/>
                <a:gd name="connsiteX3" fmla="*/ 38100 w 1935480"/>
                <a:gd name="connsiteY3" fmla="*/ 571500 h 571500"/>
                <a:gd name="connsiteX0" fmla="*/ 38100 w 1935480"/>
                <a:gd name="connsiteY0" fmla="*/ 571500 h 571500"/>
                <a:gd name="connsiteX1" fmla="*/ 1935480 w 1935480"/>
                <a:gd name="connsiteY1" fmla="*/ 189144 h 571500"/>
                <a:gd name="connsiteX2" fmla="*/ 0 w 1935480"/>
                <a:gd name="connsiteY2" fmla="*/ 0 h 571500"/>
                <a:gd name="connsiteX3" fmla="*/ 38100 w 1935480"/>
                <a:gd name="connsiteY3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5480" h="571500">
                  <a:moveTo>
                    <a:pt x="38100" y="571500"/>
                  </a:moveTo>
                  <a:lnTo>
                    <a:pt x="1935480" y="189144"/>
                  </a:lnTo>
                  <a:cubicBezTo>
                    <a:pt x="1290320" y="92624"/>
                    <a:pt x="661334" y="41268"/>
                    <a:pt x="0" y="0"/>
                  </a:cubicBezTo>
                  <a:cubicBezTo>
                    <a:pt x="138416" y="170490"/>
                    <a:pt x="173976" y="321936"/>
                    <a:pt x="38100" y="57150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9" name="Полилиния 48"/>
            <p:cNvSpPr/>
            <p:nvPr/>
          </p:nvSpPr>
          <p:spPr>
            <a:xfrm flipH="1">
              <a:off x="8813587" y="-7143"/>
              <a:ext cx="330413" cy="1034594"/>
            </a:xfrm>
            <a:custGeom>
              <a:avLst/>
              <a:gdLst>
                <a:gd name="connsiteX0" fmla="*/ 330200 w 330200"/>
                <a:gd name="connsiteY0" fmla="*/ 0 h 1035050"/>
                <a:gd name="connsiteX1" fmla="*/ 0 w 330200"/>
                <a:gd name="connsiteY1" fmla="*/ 1035050 h 1035050"/>
                <a:gd name="connsiteX2" fmla="*/ 3175 w 330200"/>
                <a:gd name="connsiteY2" fmla="*/ 9525 h 1035050"/>
                <a:gd name="connsiteX3" fmla="*/ 330200 w 330200"/>
                <a:gd name="connsiteY3" fmla="*/ 0 h 10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200" h="1035050">
                  <a:moveTo>
                    <a:pt x="330200" y="0"/>
                  </a:moveTo>
                  <a:lnTo>
                    <a:pt x="0" y="1035050"/>
                  </a:lnTo>
                  <a:cubicBezTo>
                    <a:pt x="1058" y="693208"/>
                    <a:pt x="3175" y="9525"/>
                    <a:pt x="3175" y="9525"/>
                  </a:cubicBezTo>
                  <a:lnTo>
                    <a:pt x="3302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41" name="Полилиния 40"/>
          <p:cNvSpPr/>
          <p:nvPr/>
        </p:nvSpPr>
        <p:spPr>
          <a:xfrm rot="20371924">
            <a:off x="206545" y="5950179"/>
            <a:ext cx="1587111" cy="650873"/>
          </a:xfrm>
          <a:custGeom>
            <a:avLst/>
            <a:gdLst>
              <a:gd name="connsiteX0" fmla="*/ 0 w 752475"/>
              <a:gd name="connsiteY0" fmla="*/ 69850 h 314325"/>
              <a:gd name="connsiteX1" fmla="*/ 552450 w 752475"/>
              <a:gd name="connsiteY1" fmla="*/ 0 h 314325"/>
              <a:gd name="connsiteX2" fmla="*/ 752475 w 752475"/>
              <a:gd name="connsiteY2" fmla="*/ 222250 h 314325"/>
              <a:gd name="connsiteX3" fmla="*/ 57150 w 752475"/>
              <a:gd name="connsiteY3" fmla="*/ 314325 h 314325"/>
              <a:gd name="connsiteX4" fmla="*/ 0 w 752475"/>
              <a:gd name="connsiteY4" fmla="*/ 69850 h 314325"/>
              <a:gd name="connsiteX0" fmla="*/ 0 w 823945"/>
              <a:gd name="connsiteY0" fmla="*/ 69850 h 314325"/>
              <a:gd name="connsiteX1" fmla="*/ 623920 w 823945"/>
              <a:gd name="connsiteY1" fmla="*/ 0 h 314325"/>
              <a:gd name="connsiteX2" fmla="*/ 823945 w 823945"/>
              <a:gd name="connsiteY2" fmla="*/ 222250 h 314325"/>
              <a:gd name="connsiteX3" fmla="*/ 128620 w 823945"/>
              <a:gd name="connsiteY3" fmla="*/ 314325 h 314325"/>
              <a:gd name="connsiteX4" fmla="*/ 0 w 823945"/>
              <a:gd name="connsiteY4" fmla="*/ 69850 h 314325"/>
              <a:gd name="connsiteX0" fmla="*/ 101559 w 925504"/>
              <a:gd name="connsiteY0" fmla="*/ 69850 h 314325"/>
              <a:gd name="connsiteX1" fmla="*/ 725479 w 925504"/>
              <a:gd name="connsiteY1" fmla="*/ 0 h 314325"/>
              <a:gd name="connsiteX2" fmla="*/ 925504 w 925504"/>
              <a:gd name="connsiteY2" fmla="*/ 222250 h 314325"/>
              <a:gd name="connsiteX3" fmla="*/ 230179 w 925504"/>
              <a:gd name="connsiteY3" fmla="*/ 314325 h 314325"/>
              <a:gd name="connsiteX4" fmla="*/ 101559 w 925504"/>
              <a:gd name="connsiteY4" fmla="*/ 69850 h 314325"/>
              <a:gd name="connsiteX0" fmla="*/ 101559 w 925504"/>
              <a:gd name="connsiteY0" fmla="*/ 69850 h 314325"/>
              <a:gd name="connsiteX1" fmla="*/ 725479 w 925504"/>
              <a:gd name="connsiteY1" fmla="*/ 0 h 314325"/>
              <a:gd name="connsiteX2" fmla="*/ 925504 w 925504"/>
              <a:gd name="connsiteY2" fmla="*/ 222250 h 314325"/>
              <a:gd name="connsiteX3" fmla="*/ 230179 w 925504"/>
              <a:gd name="connsiteY3" fmla="*/ 314325 h 314325"/>
              <a:gd name="connsiteX4" fmla="*/ 101559 w 925504"/>
              <a:gd name="connsiteY4" fmla="*/ 6985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504" h="314325">
                <a:moveTo>
                  <a:pt x="101559" y="69850"/>
                </a:moveTo>
                <a:lnTo>
                  <a:pt x="725479" y="0"/>
                </a:lnTo>
                <a:lnTo>
                  <a:pt x="925504" y="222250"/>
                </a:lnTo>
                <a:lnTo>
                  <a:pt x="230179" y="314325"/>
                </a:lnTo>
                <a:cubicBezTo>
                  <a:pt x="122249" y="270915"/>
                  <a:pt x="0" y="175137"/>
                  <a:pt x="101559" y="69850"/>
                </a:cubicBez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50000">
                <a:srgbClr val="C00000"/>
              </a:gs>
              <a:gs pos="52000">
                <a:srgbClr val="0070C0"/>
              </a:gs>
              <a:gs pos="100000">
                <a:srgbClr val="0070C0"/>
              </a:gs>
            </a:gsLst>
            <a:lin ang="9000000" scaled="0"/>
            <a:tileRect/>
          </a:gra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8771089" lon="1589490" rev="19256637"/>
            </a:camera>
            <a:lightRig rig="threePt" dir="t"/>
          </a:scene3d>
          <a:sp3d>
            <a:bevelT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2065" name="Группа 65"/>
          <p:cNvGrpSpPr>
            <a:grpSpLocks/>
          </p:cNvGrpSpPr>
          <p:nvPr/>
        </p:nvGrpSpPr>
        <p:grpSpPr bwMode="auto">
          <a:xfrm rot="1085624">
            <a:off x="8089241" y="1224694"/>
            <a:ext cx="514350" cy="3017838"/>
            <a:chOff x="434340" y="1028700"/>
            <a:chExt cx="1449204" cy="5715000"/>
          </a:xfrm>
        </p:grpSpPr>
        <p:sp>
          <p:nvSpPr>
            <p:cNvPr id="67" name="Полилиния 66"/>
            <p:cNvSpPr/>
            <p:nvPr/>
          </p:nvSpPr>
          <p:spPr>
            <a:xfrm>
              <a:off x="434340" y="1028700"/>
              <a:ext cx="1449204" cy="4732020"/>
            </a:xfrm>
            <a:custGeom>
              <a:avLst/>
              <a:gdLst>
                <a:gd name="connsiteX0" fmla="*/ 331470 w 1417320"/>
                <a:gd name="connsiteY0" fmla="*/ 4732020 h 4732020"/>
                <a:gd name="connsiteX1" fmla="*/ 982980 w 1417320"/>
                <a:gd name="connsiteY1" fmla="*/ 4297680 h 4732020"/>
                <a:gd name="connsiteX2" fmla="*/ 1417320 w 1417320"/>
                <a:gd name="connsiteY2" fmla="*/ 811530 h 4732020"/>
                <a:gd name="connsiteX3" fmla="*/ 937260 w 1417320"/>
                <a:gd name="connsiteY3" fmla="*/ 0 h 4732020"/>
                <a:gd name="connsiteX4" fmla="*/ 400050 w 1417320"/>
                <a:gd name="connsiteY4" fmla="*/ 1120140 h 4732020"/>
                <a:gd name="connsiteX5" fmla="*/ 0 w 1417320"/>
                <a:gd name="connsiteY5" fmla="*/ 4537710 h 4732020"/>
                <a:gd name="connsiteX6" fmla="*/ 331470 w 1417320"/>
                <a:gd name="connsiteY6" fmla="*/ 4732020 h 4732020"/>
                <a:gd name="connsiteX0" fmla="*/ 331470 w 1417320"/>
                <a:gd name="connsiteY0" fmla="*/ 4732020 h 4732020"/>
                <a:gd name="connsiteX1" fmla="*/ 982980 w 1417320"/>
                <a:gd name="connsiteY1" fmla="*/ 4297680 h 4732020"/>
                <a:gd name="connsiteX2" fmla="*/ 1417320 w 1417320"/>
                <a:gd name="connsiteY2" fmla="*/ 811530 h 4732020"/>
                <a:gd name="connsiteX3" fmla="*/ 937260 w 1417320"/>
                <a:gd name="connsiteY3" fmla="*/ 0 h 4732020"/>
                <a:gd name="connsiteX4" fmla="*/ 400050 w 1417320"/>
                <a:gd name="connsiteY4" fmla="*/ 1120140 h 4732020"/>
                <a:gd name="connsiteX5" fmla="*/ 0 w 1417320"/>
                <a:gd name="connsiteY5" fmla="*/ 4537710 h 4732020"/>
                <a:gd name="connsiteX6" fmla="*/ 331470 w 1417320"/>
                <a:gd name="connsiteY6" fmla="*/ 4732020 h 4732020"/>
                <a:gd name="connsiteX0" fmla="*/ 331470 w 1417320"/>
                <a:gd name="connsiteY0" fmla="*/ 4732020 h 4732020"/>
                <a:gd name="connsiteX1" fmla="*/ 982980 w 1417320"/>
                <a:gd name="connsiteY1" fmla="*/ 4297680 h 4732020"/>
                <a:gd name="connsiteX2" fmla="*/ 1417320 w 1417320"/>
                <a:gd name="connsiteY2" fmla="*/ 811530 h 4732020"/>
                <a:gd name="connsiteX3" fmla="*/ 937260 w 1417320"/>
                <a:gd name="connsiteY3" fmla="*/ 0 h 4732020"/>
                <a:gd name="connsiteX4" fmla="*/ 400050 w 1417320"/>
                <a:gd name="connsiteY4" fmla="*/ 1120140 h 4732020"/>
                <a:gd name="connsiteX5" fmla="*/ 0 w 1417320"/>
                <a:gd name="connsiteY5" fmla="*/ 4537710 h 4732020"/>
                <a:gd name="connsiteX6" fmla="*/ 331470 w 1417320"/>
                <a:gd name="connsiteY6" fmla="*/ 4732020 h 4732020"/>
                <a:gd name="connsiteX0" fmla="*/ 331470 w 1417320"/>
                <a:gd name="connsiteY0" fmla="*/ 4732020 h 4732020"/>
                <a:gd name="connsiteX1" fmla="*/ 982980 w 1417320"/>
                <a:gd name="connsiteY1" fmla="*/ 4297680 h 4732020"/>
                <a:gd name="connsiteX2" fmla="*/ 1417320 w 1417320"/>
                <a:gd name="connsiteY2" fmla="*/ 811530 h 4732020"/>
                <a:gd name="connsiteX3" fmla="*/ 937260 w 1417320"/>
                <a:gd name="connsiteY3" fmla="*/ 0 h 4732020"/>
                <a:gd name="connsiteX4" fmla="*/ 400050 w 1417320"/>
                <a:gd name="connsiteY4" fmla="*/ 1120140 h 4732020"/>
                <a:gd name="connsiteX5" fmla="*/ 0 w 1417320"/>
                <a:gd name="connsiteY5" fmla="*/ 4537710 h 4732020"/>
                <a:gd name="connsiteX6" fmla="*/ 331470 w 1417320"/>
                <a:gd name="connsiteY6" fmla="*/ 4732020 h 4732020"/>
                <a:gd name="connsiteX0" fmla="*/ 331470 w 1417320"/>
                <a:gd name="connsiteY0" fmla="*/ 4732020 h 4732020"/>
                <a:gd name="connsiteX1" fmla="*/ 982980 w 1417320"/>
                <a:gd name="connsiteY1" fmla="*/ 4297680 h 4732020"/>
                <a:gd name="connsiteX2" fmla="*/ 1417320 w 1417320"/>
                <a:gd name="connsiteY2" fmla="*/ 811530 h 4732020"/>
                <a:gd name="connsiteX3" fmla="*/ 937260 w 1417320"/>
                <a:gd name="connsiteY3" fmla="*/ 0 h 4732020"/>
                <a:gd name="connsiteX4" fmla="*/ 400050 w 1417320"/>
                <a:gd name="connsiteY4" fmla="*/ 1120140 h 4732020"/>
                <a:gd name="connsiteX5" fmla="*/ 0 w 1417320"/>
                <a:gd name="connsiteY5" fmla="*/ 4537710 h 4732020"/>
                <a:gd name="connsiteX6" fmla="*/ 331470 w 1417320"/>
                <a:gd name="connsiteY6" fmla="*/ 4732020 h 4732020"/>
                <a:gd name="connsiteX0" fmla="*/ 331470 w 1429742"/>
                <a:gd name="connsiteY0" fmla="*/ 4732020 h 4732020"/>
                <a:gd name="connsiteX1" fmla="*/ 982980 w 1429742"/>
                <a:gd name="connsiteY1" fmla="*/ 4297680 h 4732020"/>
                <a:gd name="connsiteX2" fmla="*/ 1417320 w 1429742"/>
                <a:gd name="connsiteY2" fmla="*/ 811530 h 4732020"/>
                <a:gd name="connsiteX3" fmla="*/ 937260 w 1429742"/>
                <a:gd name="connsiteY3" fmla="*/ 0 h 4732020"/>
                <a:gd name="connsiteX4" fmla="*/ 400050 w 1429742"/>
                <a:gd name="connsiteY4" fmla="*/ 1120140 h 4732020"/>
                <a:gd name="connsiteX5" fmla="*/ 0 w 1429742"/>
                <a:gd name="connsiteY5" fmla="*/ 4537710 h 4732020"/>
                <a:gd name="connsiteX6" fmla="*/ 331470 w 1429742"/>
                <a:gd name="connsiteY6" fmla="*/ 4732020 h 4732020"/>
                <a:gd name="connsiteX0" fmla="*/ 331470 w 1429742"/>
                <a:gd name="connsiteY0" fmla="*/ 4732020 h 4732020"/>
                <a:gd name="connsiteX1" fmla="*/ 982980 w 1429742"/>
                <a:gd name="connsiteY1" fmla="*/ 4297680 h 4732020"/>
                <a:gd name="connsiteX2" fmla="*/ 1172494 w 1429742"/>
                <a:gd name="connsiteY2" fmla="*/ 1013460 h 4732020"/>
                <a:gd name="connsiteX3" fmla="*/ 1417320 w 1429742"/>
                <a:gd name="connsiteY3" fmla="*/ 811530 h 4732020"/>
                <a:gd name="connsiteX4" fmla="*/ 937260 w 1429742"/>
                <a:gd name="connsiteY4" fmla="*/ 0 h 4732020"/>
                <a:gd name="connsiteX5" fmla="*/ 400050 w 1429742"/>
                <a:gd name="connsiteY5" fmla="*/ 1120140 h 4732020"/>
                <a:gd name="connsiteX6" fmla="*/ 0 w 1429742"/>
                <a:gd name="connsiteY6" fmla="*/ 4537710 h 4732020"/>
                <a:gd name="connsiteX7" fmla="*/ 331470 w 1429742"/>
                <a:gd name="connsiteY7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443960 w 1443960"/>
                <a:gd name="connsiteY2" fmla="*/ 963904 h 4732020"/>
                <a:gd name="connsiteX3" fmla="*/ 1172494 w 1443960"/>
                <a:gd name="connsiteY3" fmla="*/ 1013460 h 4732020"/>
                <a:gd name="connsiteX4" fmla="*/ 1417320 w 1443960"/>
                <a:gd name="connsiteY4" fmla="*/ 811530 h 4732020"/>
                <a:gd name="connsiteX5" fmla="*/ 937260 w 1443960"/>
                <a:gd name="connsiteY5" fmla="*/ 0 h 4732020"/>
                <a:gd name="connsiteX6" fmla="*/ 400050 w 1443960"/>
                <a:gd name="connsiteY6" fmla="*/ 1120140 h 4732020"/>
                <a:gd name="connsiteX7" fmla="*/ 0 w 1443960"/>
                <a:gd name="connsiteY7" fmla="*/ 4537710 h 4732020"/>
                <a:gd name="connsiteX8" fmla="*/ 331470 w 1443960"/>
                <a:gd name="connsiteY8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443960 w 1443960"/>
                <a:gd name="connsiteY2" fmla="*/ 963904 h 4732020"/>
                <a:gd name="connsiteX3" fmla="*/ 1172494 w 1443960"/>
                <a:gd name="connsiteY3" fmla="*/ 1013460 h 4732020"/>
                <a:gd name="connsiteX4" fmla="*/ 1417320 w 1443960"/>
                <a:gd name="connsiteY4" fmla="*/ 811530 h 4732020"/>
                <a:gd name="connsiteX5" fmla="*/ 937260 w 1443960"/>
                <a:gd name="connsiteY5" fmla="*/ 0 h 4732020"/>
                <a:gd name="connsiteX6" fmla="*/ 400050 w 1443960"/>
                <a:gd name="connsiteY6" fmla="*/ 1120140 h 4732020"/>
                <a:gd name="connsiteX7" fmla="*/ 0 w 1443960"/>
                <a:gd name="connsiteY7" fmla="*/ 4537710 h 4732020"/>
                <a:gd name="connsiteX8" fmla="*/ 331470 w 1443960"/>
                <a:gd name="connsiteY8" fmla="*/ 4732020 h 4732020"/>
                <a:gd name="connsiteX0" fmla="*/ 331470 w 1460634"/>
                <a:gd name="connsiteY0" fmla="*/ 4732020 h 4732020"/>
                <a:gd name="connsiteX1" fmla="*/ 982980 w 1460634"/>
                <a:gd name="connsiteY1" fmla="*/ 4297680 h 4732020"/>
                <a:gd name="connsiteX2" fmla="*/ 1058194 w 1460634"/>
                <a:gd name="connsiteY2" fmla="*/ 1562072 h 4732020"/>
                <a:gd name="connsiteX3" fmla="*/ 1443960 w 1460634"/>
                <a:gd name="connsiteY3" fmla="*/ 963904 h 4732020"/>
                <a:gd name="connsiteX4" fmla="*/ 1172494 w 1460634"/>
                <a:gd name="connsiteY4" fmla="*/ 1013460 h 4732020"/>
                <a:gd name="connsiteX5" fmla="*/ 1417320 w 1460634"/>
                <a:gd name="connsiteY5" fmla="*/ 811530 h 4732020"/>
                <a:gd name="connsiteX6" fmla="*/ 937260 w 1460634"/>
                <a:gd name="connsiteY6" fmla="*/ 0 h 4732020"/>
                <a:gd name="connsiteX7" fmla="*/ 400050 w 1460634"/>
                <a:gd name="connsiteY7" fmla="*/ 1120140 h 4732020"/>
                <a:gd name="connsiteX8" fmla="*/ 0 w 1460634"/>
                <a:gd name="connsiteY8" fmla="*/ 4537710 h 4732020"/>
                <a:gd name="connsiteX9" fmla="*/ 331470 w 1460634"/>
                <a:gd name="connsiteY9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058194 w 1443960"/>
                <a:gd name="connsiteY2" fmla="*/ 1562072 h 4732020"/>
                <a:gd name="connsiteX3" fmla="*/ 1130586 w 1443960"/>
                <a:gd name="connsiteY3" fmla="*/ 1133448 h 4732020"/>
                <a:gd name="connsiteX4" fmla="*/ 1443960 w 1443960"/>
                <a:gd name="connsiteY4" fmla="*/ 963904 h 4732020"/>
                <a:gd name="connsiteX5" fmla="*/ 1172494 w 1443960"/>
                <a:gd name="connsiteY5" fmla="*/ 1013460 h 4732020"/>
                <a:gd name="connsiteX6" fmla="*/ 1417320 w 1443960"/>
                <a:gd name="connsiteY6" fmla="*/ 811530 h 4732020"/>
                <a:gd name="connsiteX7" fmla="*/ 937260 w 1443960"/>
                <a:gd name="connsiteY7" fmla="*/ 0 h 4732020"/>
                <a:gd name="connsiteX8" fmla="*/ 400050 w 1443960"/>
                <a:gd name="connsiteY8" fmla="*/ 1120140 h 4732020"/>
                <a:gd name="connsiteX9" fmla="*/ 0 w 1443960"/>
                <a:gd name="connsiteY9" fmla="*/ 4537710 h 4732020"/>
                <a:gd name="connsiteX10" fmla="*/ 331470 w 1443960"/>
                <a:gd name="connsiteY10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415352 w 1443960"/>
                <a:gd name="connsiteY2" fmla="*/ 1204858 h 4732020"/>
                <a:gd name="connsiteX3" fmla="*/ 1130586 w 1443960"/>
                <a:gd name="connsiteY3" fmla="*/ 1133448 h 4732020"/>
                <a:gd name="connsiteX4" fmla="*/ 1443960 w 1443960"/>
                <a:gd name="connsiteY4" fmla="*/ 963904 h 4732020"/>
                <a:gd name="connsiteX5" fmla="*/ 1172494 w 1443960"/>
                <a:gd name="connsiteY5" fmla="*/ 1013460 h 4732020"/>
                <a:gd name="connsiteX6" fmla="*/ 1417320 w 1443960"/>
                <a:gd name="connsiteY6" fmla="*/ 811530 h 4732020"/>
                <a:gd name="connsiteX7" fmla="*/ 937260 w 1443960"/>
                <a:gd name="connsiteY7" fmla="*/ 0 h 4732020"/>
                <a:gd name="connsiteX8" fmla="*/ 400050 w 1443960"/>
                <a:gd name="connsiteY8" fmla="*/ 1120140 h 4732020"/>
                <a:gd name="connsiteX9" fmla="*/ 0 w 1443960"/>
                <a:gd name="connsiteY9" fmla="*/ 4537710 h 4732020"/>
                <a:gd name="connsiteX10" fmla="*/ 331470 w 1443960"/>
                <a:gd name="connsiteY10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415352 w 1443960"/>
                <a:gd name="connsiteY2" fmla="*/ 1204858 h 4732020"/>
                <a:gd name="connsiteX3" fmla="*/ 1130586 w 1443960"/>
                <a:gd name="connsiteY3" fmla="*/ 1133448 h 4732020"/>
                <a:gd name="connsiteX4" fmla="*/ 1443960 w 1443960"/>
                <a:gd name="connsiteY4" fmla="*/ 963904 h 4732020"/>
                <a:gd name="connsiteX5" fmla="*/ 1172494 w 1443960"/>
                <a:gd name="connsiteY5" fmla="*/ 1013460 h 4732020"/>
                <a:gd name="connsiteX6" fmla="*/ 1417320 w 1443960"/>
                <a:gd name="connsiteY6" fmla="*/ 811530 h 4732020"/>
                <a:gd name="connsiteX7" fmla="*/ 937260 w 1443960"/>
                <a:gd name="connsiteY7" fmla="*/ 0 h 4732020"/>
                <a:gd name="connsiteX8" fmla="*/ 400050 w 1443960"/>
                <a:gd name="connsiteY8" fmla="*/ 1120140 h 4732020"/>
                <a:gd name="connsiteX9" fmla="*/ 0 w 1443960"/>
                <a:gd name="connsiteY9" fmla="*/ 4537710 h 4732020"/>
                <a:gd name="connsiteX10" fmla="*/ 331470 w 1443960"/>
                <a:gd name="connsiteY10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272444 w 1443960"/>
                <a:gd name="connsiteY2" fmla="*/ 2419280 h 4732020"/>
                <a:gd name="connsiteX3" fmla="*/ 1130586 w 1443960"/>
                <a:gd name="connsiteY3" fmla="*/ 1133448 h 4732020"/>
                <a:gd name="connsiteX4" fmla="*/ 1443960 w 1443960"/>
                <a:gd name="connsiteY4" fmla="*/ 963904 h 4732020"/>
                <a:gd name="connsiteX5" fmla="*/ 1172494 w 1443960"/>
                <a:gd name="connsiteY5" fmla="*/ 1013460 h 4732020"/>
                <a:gd name="connsiteX6" fmla="*/ 1417320 w 1443960"/>
                <a:gd name="connsiteY6" fmla="*/ 811530 h 4732020"/>
                <a:gd name="connsiteX7" fmla="*/ 937260 w 1443960"/>
                <a:gd name="connsiteY7" fmla="*/ 0 h 4732020"/>
                <a:gd name="connsiteX8" fmla="*/ 400050 w 1443960"/>
                <a:gd name="connsiteY8" fmla="*/ 1120140 h 4732020"/>
                <a:gd name="connsiteX9" fmla="*/ 0 w 1443960"/>
                <a:gd name="connsiteY9" fmla="*/ 4537710 h 4732020"/>
                <a:gd name="connsiteX10" fmla="*/ 331470 w 1443960"/>
                <a:gd name="connsiteY10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272444 w 1443960"/>
                <a:gd name="connsiteY2" fmla="*/ 2419280 h 4732020"/>
                <a:gd name="connsiteX3" fmla="*/ 1130586 w 1443960"/>
                <a:gd name="connsiteY3" fmla="*/ 2347870 h 4732020"/>
                <a:gd name="connsiteX4" fmla="*/ 1443960 w 1443960"/>
                <a:gd name="connsiteY4" fmla="*/ 963904 h 4732020"/>
                <a:gd name="connsiteX5" fmla="*/ 1172494 w 1443960"/>
                <a:gd name="connsiteY5" fmla="*/ 1013460 h 4732020"/>
                <a:gd name="connsiteX6" fmla="*/ 1417320 w 1443960"/>
                <a:gd name="connsiteY6" fmla="*/ 811530 h 4732020"/>
                <a:gd name="connsiteX7" fmla="*/ 937260 w 1443960"/>
                <a:gd name="connsiteY7" fmla="*/ 0 h 4732020"/>
                <a:gd name="connsiteX8" fmla="*/ 400050 w 1443960"/>
                <a:gd name="connsiteY8" fmla="*/ 1120140 h 4732020"/>
                <a:gd name="connsiteX9" fmla="*/ 0 w 1443960"/>
                <a:gd name="connsiteY9" fmla="*/ 4537710 h 4732020"/>
                <a:gd name="connsiteX10" fmla="*/ 331470 w 1443960"/>
                <a:gd name="connsiteY10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272444 w 1449204"/>
                <a:gd name="connsiteY2" fmla="*/ 2419280 h 4732020"/>
                <a:gd name="connsiteX3" fmla="*/ 1130586 w 1449204"/>
                <a:gd name="connsiteY3" fmla="*/ 2347870 h 4732020"/>
                <a:gd name="connsiteX4" fmla="*/ 1275366 w 1449204"/>
                <a:gd name="connsiteY4" fmla="*/ 2285026 h 4732020"/>
                <a:gd name="connsiteX5" fmla="*/ 1443960 w 1449204"/>
                <a:gd name="connsiteY5" fmla="*/ 963904 h 4732020"/>
                <a:gd name="connsiteX6" fmla="*/ 1172494 w 1449204"/>
                <a:gd name="connsiteY6" fmla="*/ 1013460 h 4732020"/>
                <a:gd name="connsiteX7" fmla="*/ 1417320 w 1449204"/>
                <a:gd name="connsiteY7" fmla="*/ 811530 h 4732020"/>
                <a:gd name="connsiteX8" fmla="*/ 937260 w 1449204"/>
                <a:gd name="connsiteY8" fmla="*/ 0 h 4732020"/>
                <a:gd name="connsiteX9" fmla="*/ 400050 w 1449204"/>
                <a:gd name="connsiteY9" fmla="*/ 1120140 h 4732020"/>
                <a:gd name="connsiteX10" fmla="*/ 0 w 1449204"/>
                <a:gd name="connsiteY10" fmla="*/ 4537710 h 4732020"/>
                <a:gd name="connsiteX11" fmla="*/ 331470 w 1449204"/>
                <a:gd name="connsiteY11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272444 w 1449204"/>
                <a:gd name="connsiteY2" fmla="*/ 2419280 h 4732020"/>
                <a:gd name="connsiteX3" fmla="*/ 1130586 w 1449204"/>
                <a:gd name="connsiteY3" fmla="*/ 2347870 h 4732020"/>
                <a:gd name="connsiteX4" fmla="*/ 1275366 w 1449204"/>
                <a:gd name="connsiteY4" fmla="*/ 2285026 h 4732020"/>
                <a:gd name="connsiteX5" fmla="*/ 1443960 w 1449204"/>
                <a:gd name="connsiteY5" fmla="*/ 963904 h 4732020"/>
                <a:gd name="connsiteX6" fmla="*/ 1172494 w 1449204"/>
                <a:gd name="connsiteY6" fmla="*/ 1013460 h 4732020"/>
                <a:gd name="connsiteX7" fmla="*/ 1417320 w 1449204"/>
                <a:gd name="connsiteY7" fmla="*/ 811530 h 4732020"/>
                <a:gd name="connsiteX8" fmla="*/ 937260 w 1449204"/>
                <a:gd name="connsiteY8" fmla="*/ 0 h 4732020"/>
                <a:gd name="connsiteX9" fmla="*/ 400050 w 1449204"/>
                <a:gd name="connsiteY9" fmla="*/ 1120140 h 4732020"/>
                <a:gd name="connsiteX10" fmla="*/ 0 w 1449204"/>
                <a:gd name="connsiteY10" fmla="*/ 4537710 h 4732020"/>
                <a:gd name="connsiteX11" fmla="*/ 331470 w 1449204"/>
                <a:gd name="connsiteY11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272444 w 1449204"/>
                <a:gd name="connsiteY2" fmla="*/ 2419280 h 4732020"/>
                <a:gd name="connsiteX3" fmla="*/ 1130586 w 1449204"/>
                <a:gd name="connsiteY3" fmla="*/ 2347870 h 4732020"/>
                <a:gd name="connsiteX4" fmla="*/ 1275366 w 1449204"/>
                <a:gd name="connsiteY4" fmla="*/ 2285026 h 4732020"/>
                <a:gd name="connsiteX5" fmla="*/ 1443960 w 1449204"/>
                <a:gd name="connsiteY5" fmla="*/ 963904 h 4732020"/>
                <a:gd name="connsiteX6" fmla="*/ 1172494 w 1449204"/>
                <a:gd name="connsiteY6" fmla="*/ 1013460 h 4732020"/>
                <a:gd name="connsiteX7" fmla="*/ 1417320 w 1449204"/>
                <a:gd name="connsiteY7" fmla="*/ 811530 h 4732020"/>
                <a:gd name="connsiteX8" fmla="*/ 937260 w 1449204"/>
                <a:gd name="connsiteY8" fmla="*/ 0 h 4732020"/>
                <a:gd name="connsiteX9" fmla="*/ 400050 w 1449204"/>
                <a:gd name="connsiteY9" fmla="*/ 1120140 h 4732020"/>
                <a:gd name="connsiteX10" fmla="*/ 0 w 1449204"/>
                <a:gd name="connsiteY10" fmla="*/ 4537710 h 4732020"/>
                <a:gd name="connsiteX11" fmla="*/ 331470 w 1449204"/>
                <a:gd name="connsiteY11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272444 w 1449204"/>
                <a:gd name="connsiteY2" fmla="*/ 2419280 h 4732020"/>
                <a:gd name="connsiteX3" fmla="*/ 1130586 w 1449204"/>
                <a:gd name="connsiteY3" fmla="*/ 2347870 h 4732020"/>
                <a:gd name="connsiteX4" fmla="*/ 1275366 w 1449204"/>
                <a:gd name="connsiteY4" fmla="*/ 2285026 h 4732020"/>
                <a:gd name="connsiteX5" fmla="*/ 1443960 w 1449204"/>
                <a:gd name="connsiteY5" fmla="*/ 963904 h 4732020"/>
                <a:gd name="connsiteX6" fmla="*/ 1172494 w 1449204"/>
                <a:gd name="connsiteY6" fmla="*/ 1013460 h 4732020"/>
                <a:gd name="connsiteX7" fmla="*/ 1417320 w 1449204"/>
                <a:gd name="connsiteY7" fmla="*/ 811530 h 4732020"/>
                <a:gd name="connsiteX8" fmla="*/ 937260 w 1449204"/>
                <a:gd name="connsiteY8" fmla="*/ 0 h 4732020"/>
                <a:gd name="connsiteX9" fmla="*/ 400050 w 1449204"/>
                <a:gd name="connsiteY9" fmla="*/ 1120140 h 4732020"/>
                <a:gd name="connsiteX10" fmla="*/ 0 w 1449204"/>
                <a:gd name="connsiteY10" fmla="*/ 4537710 h 4732020"/>
                <a:gd name="connsiteX11" fmla="*/ 331470 w 1449204"/>
                <a:gd name="connsiteY11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961039 w 1449204"/>
                <a:gd name="connsiteY2" fmla="*/ 3124200 h 4732020"/>
                <a:gd name="connsiteX3" fmla="*/ 1272444 w 1449204"/>
                <a:gd name="connsiteY3" fmla="*/ 2419280 h 4732020"/>
                <a:gd name="connsiteX4" fmla="*/ 1130586 w 1449204"/>
                <a:gd name="connsiteY4" fmla="*/ 2347870 h 4732020"/>
                <a:gd name="connsiteX5" fmla="*/ 1275366 w 1449204"/>
                <a:gd name="connsiteY5" fmla="*/ 2285026 h 4732020"/>
                <a:gd name="connsiteX6" fmla="*/ 1443960 w 1449204"/>
                <a:gd name="connsiteY6" fmla="*/ 963904 h 4732020"/>
                <a:gd name="connsiteX7" fmla="*/ 1172494 w 1449204"/>
                <a:gd name="connsiteY7" fmla="*/ 1013460 h 4732020"/>
                <a:gd name="connsiteX8" fmla="*/ 1417320 w 1449204"/>
                <a:gd name="connsiteY8" fmla="*/ 811530 h 4732020"/>
                <a:gd name="connsiteX9" fmla="*/ 937260 w 1449204"/>
                <a:gd name="connsiteY9" fmla="*/ 0 h 4732020"/>
                <a:gd name="connsiteX10" fmla="*/ 400050 w 1449204"/>
                <a:gd name="connsiteY10" fmla="*/ 1120140 h 4732020"/>
                <a:gd name="connsiteX11" fmla="*/ 0 w 1449204"/>
                <a:gd name="connsiteY11" fmla="*/ 4537710 h 4732020"/>
                <a:gd name="connsiteX12" fmla="*/ 331470 w 1449204"/>
                <a:gd name="connsiteY12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961039 w 1449204"/>
                <a:gd name="connsiteY2" fmla="*/ 3124200 h 4732020"/>
                <a:gd name="connsiteX3" fmla="*/ 1184879 w 1449204"/>
                <a:gd name="connsiteY3" fmla="*/ 3009877 h 4732020"/>
                <a:gd name="connsiteX4" fmla="*/ 1272444 w 1449204"/>
                <a:gd name="connsiteY4" fmla="*/ 2419280 h 4732020"/>
                <a:gd name="connsiteX5" fmla="*/ 1130586 w 1449204"/>
                <a:gd name="connsiteY5" fmla="*/ 2347870 h 4732020"/>
                <a:gd name="connsiteX6" fmla="*/ 1275366 w 1449204"/>
                <a:gd name="connsiteY6" fmla="*/ 2285026 h 4732020"/>
                <a:gd name="connsiteX7" fmla="*/ 1443960 w 1449204"/>
                <a:gd name="connsiteY7" fmla="*/ 963904 h 4732020"/>
                <a:gd name="connsiteX8" fmla="*/ 1172494 w 1449204"/>
                <a:gd name="connsiteY8" fmla="*/ 1013460 h 4732020"/>
                <a:gd name="connsiteX9" fmla="*/ 1417320 w 1449204"/>
                <a:gd name="connsiteY9" fmla="*/ 811530 h 4732020"/>
                <a:gd name="connsiteX10" fmla="*/ 937260 w 1449204"/>
                <a:gd name="connsiteY10" fmla="*/ 0 h 4732020"/>
                <a:gd name="connsiteX11" fmla="*/ 400050 w 1449204"/>
                <a:gd name="connsiteY11" fmla="*/ 1120140 h 4732020"/>
                <a:gd name="connsiteX12" fmla="*/ 0 w 1449204"/>
                <a:gd name="connsiteY12" fmla="*/ 4537710 h 4732020"/>
                <a:gd name="connsiteX13" fmla="*/ 331470 w 1449204"/>
                <a:gd name="connsiteY13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49204" h="4732020">
                  <a:moveTo>
                    <a:pt x="331470" y="4732020"/>
                  </a:moveTo>
                  <a:lnTo>
                    <a:pt x="982980" y="4297680"/>
                  </a:lnTo>
                  <a:cubicBezTo>
                    <a:pt x="1087120" y="4059873"/>
                    <a:pt x="1174249" y="3500755"/>
                    <a:pt x="1170592" y="3305175"/>
                  </a:cubicBezTo>
                  <a:cubicBezTo>
                    <a:pt x="1071706" y="3182615"/>
                    <a:pt x="1076954" y="3219448"/>
                    <a:pt x="961039" y="3124200"/>
                  </a:cubicBezTo>
                  <a:cubicBezTo>
                    <a:pt x="1199504" y="3081016"/>
                    <a:pt x="1132978" y="3127364"/>
                    <a:pt x="1184879" y="3009877"/>
                  </a:cubicBezTo>
                  <a:cubicBezTo>
                    <a:pt x="1236780" y="2892390"/>
                    <a:pt x="1257686" y="2505806"/>
                    <a:pt x="1272444" y="2419280"/>
                  </a:cubicBezTo>
                  <a:cubicBezTo>
                    <a:pt x="1174695" y="2376747"/>
                    <a:pt x="1246822" y="2404377"/>
                    <a:pt x="1130586" y="2347870"/>
                  </a:cubicBezTo>
                  <a:cubicBezTo>
                    <a:pt x="1166818" y="2326293"/>
                    <a:pt x="1143169" y="2363287"/>
                    <a:pt x="1275366" y="2285026"/>
                  </a:cubicBezTo>
                  <a:cubicBezTo>
                    <a:pt x="1327595" y="2054365"/>
                    <a:pt x="1449204" y="1116304"/>
                    <a:pt x="1443960" y="963904"/>
                  </a:cubicBezTo>
                  <a:lnTo>
                    <a:pt x="1172494" y="1013460"/>
                  </a:lnTo>
                  <a:lnTo>
                    <a:pt x="1417320" y="811530"/>
                  </a:lnTo>
                  <a:cubicBezTo>
                    <a:pt x="1429742" y="289588"/>
                    <a:pt x="1097280" y="270510"/>
                    <a:pt x="937260" y="0"/>
                  </a:cubicBezTo>
                  <a:cubicBezTo>
                    <a:pt x="758190" y="373380"/>
                    <a:pt x="451536" y="548664"/>
                    <a:pt x="400050" y="1120140"/>
                  </a:cubicBezTo>
                  <a:cubicBezTo>
                    <a:pt x="266700" y="2259330"/>
                    <a:pt x="110518" y="3373748"/>
                    <a:pt x="0" y="4537710"/>
                  </a:cubicBezTo>
                  <a:lnTo>
                    <a:pt x="331470" y="47320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6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71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8" name="Полилиния 67"/>
            <p:cNvSpPr/>
            <p:nvPr/>
          </p:nvSpPr>
          <p:spPr>
            <a:xfrm>
              <a:off x="525780" y="2125980"/>
              <a:ext cx="651510" cy="4617720"/>
            </a:xfrm>
            <a:custGeom>
              <a:avLst/>
              <a:gdLst>
                <a:gd name="connsiteX0" fmla="*/ 11430 w 651510"/>
                <a:gd name="connsiteY0" fmla="*/ 4377690 h 4617720"/>
                <a:gd name="connsiteX1" fmla="*/ 651510 w 651510"/>
                <a:gd name="connsiteY1" fmla="*/ 0 h 4617720"/>
                <a:gd name="connsiteX2" fmla="*/ 160020 w 651510"/>
                <a:gd name="connsiteY2" fmla="*/ 4389120 h 4617720"/>
                <a:gd name="connsiteX3" fmla="*/ 0 w 651510"/>
                <a:gd name="connsiteY3" fmla="*/ 4617720 h 4617720"/>
                <a:gd name="connsiteX4" fmla="*/ 11430 w 651510"/>
                <a:gd name="connsiteY4" fmla="*/ 4377690 h 461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510" h="4617720">
                  <a:moveTo>
                    <a:pt x="11430" y="4377690"/>
                  </a:moveTo>
                  <a:lnTo>
                    <a:pt x="651510" y="0"/>
                  </a:lnTo>
                  <a:lnTo>
                    <a:pt x="160020" y="4389120"/>
                  </a:lnTo>
                  <a:lnTo>
                    <a:pt x="0" y="4617720"/>
                  </a:lnTo>
                  <a:lnTo>
                    <a:pt x="11430" y="4377690"/>
                  </a:lnTo>
                  <a:close/>
                </a:path>
              </a:pathLst>
            </a:cu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9000000" scaled="0"/>
            </a:gradFill>
            <a:ln w="31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66694" y="1556792"/>
            <a:ext cx="6400800" cy="3024336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10-3</a:t>
            </a:r>
          </a:p>
          <a:p>
            <a:r>
              <a:rPr lang="ru-RU" sz="4800" b="1" dirty="0" smtClean="0">
                <a:solidFill>
                  <a:srgbClr val="002060"/>
                </a:solidFill>
              </a:rPr>
              <a:t>15-5</a:t>
            </a:r>
          </a:p>
          <a:p>
            <a:r>
              <a:rPr lang="ru-RU" sz="4800" b="1" dirty="0" smtClean="0">
                <a:solidFill>
                  <a:srgbClr val="002060"/>
                </a:solidFill>
              </a:rPr>
              <a:t>9-6</a:t>
            </a:r>
          </a:p>
          <a:p>
            <a:r>
              <a:rPr lang="ru-RU" sz="4800" b="1" dirty="0" smtClean="0">
                <a:solidFill>
                  <a:srgbClr val="002060"/>
                </a:solidFill>
              </a:rPr>
              <a:t>  18-10</a:t>
            </a:r>
          </a:p>
          <a:p>
            <a:r>
              <a:rPr lang="ru-RU" sz="4800" b="1" dirty="0" smtClean="0">
                <a:solidFill>
                  <a:srgbClr val="002060"/>
                </a:solidFill>
              </a:rPr>
              <a:t>11-3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69" name="Picture 4" descr="Z:\newtek\_backgrounds_1.02\Greg\First Day of School\teacher_kids_wav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9" y="0"/>
            <a:ext cx="2331482" cy="248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 descr="BD05092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6" y="-21873"/>
            <a:ext cx="31702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7" descr="Незнайка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105" y="4219768"/>
            <a:ext cx="1773572" cy="25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95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21"/>
          <p:cNvGrpSpPr/>
          <p:nvPr/>
        </p:nvGrpSpPr>
        <p:grpSpPr>
          <a:xfrm rot="324180">
            <a:off x="11397" y="5194992"/>
            <a:ext cx="2626773" cy="338262"/>
            <a:chOff x="4753027" y="2914650"/>
            <a:chExt cx="2438348" cy="311944"/>
          </a:xfrm>
          <a:effectLst>
            <a:outerShdw blurRad="152400" dir="5400000" sx="90000" sy="-19000" rotWithShape="0">
              <a:prstClr val="black">
                <a:alpha val="38000"/>
              </a:prstClr>
            </a:outerShdw>
          </a:effectLst>
        </p:grpSpPr>
        <p:sp>
          <p:nvSpPr>
            <p:cNvPr id="23" name="Полилиния 22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3000">
                  <a:schemeClr val="accent6">
                    <a:lumMod val="60000"/>
                    <a:lumOff val="40000"/>
                  </a:schemeClr>
                </a:gs>
                <a:gs pos="21001">
                  <a:schemeClr val="accent6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6">
                    <a:lumMod val="50000"/>
                  </a:schemeClr>
                </a:gs>
                <a:gs pos="69000">
                  <a:schemeClr val="accent6">
                    <a:lumMod val="75000"/>
                  </a:schemeClr>
                </a:gs>
                <a:gs pos="82001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Группа 3"/>
          <p:cNvGrpSpPr/>
          <p:nvPr/>
        </p:nvGrpSpPr>
        <p:grpSpPr>
          <a:xfrm rot="10630514">
            <a:off x="291041" y="5532002"/>
            <a:ext cx="3395556" cy="299644"/>
            <a:chOff x="4753027" y="2914650"/>
            <a:chExt cx="2438348" cy="311944"/>
          </a:xfrm>
          <a:effectLst>
            <a:outerShdw blurRad="152400" dir="5400000" sx="90000" sy="-19000" rotWithShape="0">
              <a:prstClr val="black">
                <a:alpha val="38000"/>
              </a:prstClr>
            </a:outerShdw>
          </a:effectLst>
        </p:grpSpPr>
        <p:sp>
          <p:nvSpPr>
            <p:cNvPr id="5" name="Полилиния 4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3000">
                  <a:schemeClr val="accent2">
                    <a:lumMod val="60000"/>
                    <a:lumOff val="40000"/>
                  </a:schemeClr>
                </a:gs>
                <a:gs pos="21001">
                  <a:schemeClr val="accent2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2">
                    <a:lumMod val="50000"/>
                  </a:schemeClr>
                </a:gs>
                <a:gs pos="69000">
                  <a:schemeClr val="accent2">
                    <a:lumMod val="75000"/>
                  </a:schemeClr>
                </a:gs>
                <a:gs pos="82001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Группа 9"/>
          <p:cNvGrpSpPr/>
          <p:nvPr/>
        </p:nvGrpSpPr>
        <p:grpSpPr>
          <a:xfrm>
            <a:off x="1071538" y="5786454"/>
            <a:ext cx="3395556" cy="299644"/>
            <a:chOff x="4753027" y="2914650"/>
            <a:chExt cx="2438348" cy="311944"/>
          </a:xfrm>
          <a:effectLst>
            <a:outerShdw blurRad="152400" dir="5400000" sx="90000" sy="-19000" rotWithShape="0">
              <a:prstClr val="black">
                <a:alpha val="38000"/>
              </a:prstClr>
            </a:outerShdw>
          </a:effectLst>
        </p:grpSpPr>
        <p:sp>
          <p:nvSpPr>
            <p:cNvPr id="11" name="Полилиния 10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3000">
                  <a:schemeClr val="accent3">
                    <a:lumMod val="60000"/>
                    <a:lumOff val="40000"/>
                  </a:schemeClr>
                </a:gs>
                <a:gs pos="21001">
                  <a:schemeClr val="accent3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3">
                    <a:lumMod val="50000"/>
                  </a:schemeClr>
                </a:gs>
                <a:gs pos="69000">
                  <a:schemeClr val="accent3">
                    <a:lumMod val="75000"/>
                  </a:schemeClr>
                </a:gs>
                <a:gs pos="82001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2" name="Группа 15"/>
          <p:cNvGrpSpPr/>
          <p:nvPr/>
        </p:nvGrpSpPr>
        <p:grpSpPr>
          <a:xfrm>
            <a:off x="1857356" y="6215082"/>
            <a:ext cx="2626773" cy="338261"/>
            <a:chOff x="4753027" y="2914650"/>
            <a:chExt cx="2438348" cy="311944"/>
          </a:xfrm>
          <a:effectLst>
            <a:outerShdw blurRad="152400" dir="5400000" sx="90000" sy="-19000" rotWithShape="0">
              <a:prstClr val="black">
                <a:alpha val="38000"/>
              </a:prstClr>
            </a:outerShdw>
          </a:effectLst>
        </p:grpSpPr>
        <p:sp>
          <p:nvSpPr>
            <p:cNvPr id="17" name="Полилиния 16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3000">
                  <a:schemeClr val="accent1">
                    <a:lumMod val="60000"/>
                    <a:lumOff val="40000"/>
                  </a:schemeClr>
                </a:gs>
                <a:gs pos="21001">
                  <a:schemeClr val="accent1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1">
                    <a:lumMod val="50000"/>
                  </a:schemeClr>
                </a:gs>
                <a:gs pos="69000">
                  <a:schemeClr val="accent1">
                    <a:lumMod val="75000"/>
                  </a:schemeClr>
                </a:gs>
                <a:gs pos="82001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056" name="Группа 44"/>
          <p:cNvGrpSpPr>
            <a:grpSpLocks/>
          </p:cNvGrpSpPr>
          <p:nvPr/>
        </p:nvGrpSpPr>
        <p:grpSpPr bwMode="auto">
          <a:xfrm>
            <a:off x="8713788" y="-6350"/>
            <a:ext cx="430212" cy="1076325"/>
            <a:chOff x="8713510" y="-7143"/>
            <a:chExt cx="430490" cy="1077503"/>
          </a:xfrm>
        </p:grpSpPr>
        <p:sp>
          <p:nvSpPr>
            <p:cNvPr id="47" name="Полилиния 46">
              <a:hlinkClick r:id="" action="ppaction://hlinkshowjump?jump=nextslide"/>
            </p:cNvPr>
            <p:cNvSpPr/>
            <p:nvPr/>
          </p:nvSpPr>
          <p:spPr>
            <a:xfrm rot="14276457" flipH="1">
              <a:off x="8383652" y="333840"/>
              <a:ext cx="1066378" cy="406663"/>
            </a:xfrm>
            <a:custGeom>
              <a:avLst/>
              <a:gdLst>
                <a:gd name="connsiteX0" fmla="*/ 38100 w 1935480"/>
                <a:gd name="connsiteY0" fmla="*/ 571500 h 571500"/>
                <a:gd name="connsiteX1" fmla="*/ 1935480 w 1935480"/>
                <a:gd name="connsiteY1" fmla="*/ 289560 h 571500"/>
                <a:gd name="connsiteX2" fmla="*/ 0 w 1935480"/>
                <a:gd name="connsiteY2" fmla="*/ 0 h 571500"/>
                <a:gd name="connsiteX3" fmla="*/ 38100 w 1935480"/>
                <a:gd name="connsiteY3" fmla="*/ 571500 h 571500"/>
                <a:gd name="connsiteX0" fmla="*/ 38100 w 1935480"/>
                <a:gd name="connsiteY0" fmla="*/ 571500 h 571500"/>
                <a:gd name="connsiteX1" fmla="*/ 1935480 w 1935480"/>
                <a:gd name="connsiteY1" fmla="*/ 289560 h 571500"/>
                <a:gd name="connsiteX2" fmla="*/ 0 w 1935480"/>
                <a:gd name="connsiteY2" fmla="*/ 0 h 571500"/>
                <a:gd name="connsiteX3" fmla="*/ 38100 w 1935480"/>
                <a:gd name="connsiteY3" fmla="*/ 571500 h 571500"/>
                <a:gd name="connsiteX0" fmla="*/ 38100 w 1935480"/>
                <a:gd name="connsiteY0" fmla="*/ 571500 h 571500"/>
                <a:gd name="connsiteX1" fmla="*/ 1935480 w 1935480"/>
                <a:gd name="connsiteY1" fmla="*/ 289560 h 571500"/>
                <a:gd name="connsiteX2" fmla="*/ 0 w 1935480"/>
                <a:gd name="connsiteY2" fmla="*/ 0 h 571500"/>
                <a:gd name="connsiteX3" fmla="*/ 38100 w 1935480"/>
                <a:gd name="connsiteY3" fmla="*/ 571500 h 571500"/>
                <a:gd name="connsiteX0" fmla="*/ 38100 w 1935480"/>
                <a:gd name="connsiteY0" fmla="*/ 571500 h 571500"/>
                <a:gd name="connsiteX1" fmla="*/ 1935480 w 1935480"/>
                <a:gd name="connsiteY1" fmla="*/ 289560 h 571500"/>
                <a:gd name="connsiteX2" fmla="*/ 0 w 1935480"/>
                <a:gd name="connsiteY2" fmla="*/ 0 h 571500"/>
                <a:gd name="connsiteX3" fmla="*/ 38100 w 1935480"/>
                <a:gd name="connsiteY3" fmla="*/ 571500 h 571500"/>
                <a:gd name="connsiteX0" fmla="*/ 38100 w 1935480"/>
                <a:gd name="connsiteY0" fmla="*/ 571500 h 571500"/>
                <a:gd name="connsiteX1" fmla="*/ 1935480 w 1935480"/>
                <a:gd name="connsiteY1" fmla="*/ 189144 h 571500"/>
                <a:gd name="connsiteX2" fmla="*/ 0 w 1935480"/>
                <a:gd name="connsiteY2" fmla="*/ 0 h 571500"/>
                <a:gd name="connsiteX3" fmla="*/ 38100 w 1935480"/>
                <a:gd name="connsiteY3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5480" h="571500">
                  <a:moveTo>
                    <a:pt x="38100" y="571500"/>
                  </a:moveTo>
                  <a:lnTo>
                    <a:pt x="1935480" y="189144"/>
                  </a:lnTo>
                  <a:cubicBezTo>
                    <a:pt x="1290320" y="92624"/>
                    <a:pt x="661334" y="41268"/>
                    <a:pt x="0" y="0"/>
                  </a:cubicBezTo>
                  <a:cubicBezTo>
                    <a:pt x="138416" y="170490"/>
                    <a:pt x="173976" y="321936"/>
                    <a:pt x="38100" y="57150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9" name="Полилиния 48"/>
            <p:cNvSpPr/>
            <p:nvPr/>
          </p:nvSpPr>
          <p:spPr>
            <a:xfrm flipH="1">
              <a:off x="8813587" y="-7143"/>
              <a:ext cx="330413" cy="1034594"/>
            </a:xfrm>
            <a:custGeom>
              <a:avLst/>
              <a:gdLst>
                <a:gd name="connsiteX0" fmla="*/ 330200 w 330200"/>
                <a:gd name="connsiteY0" fmla="*/ 0 h 1035050"/>
                <a:gd name="connsiteX1" fmla="*/ 0 w 330200"/>
                <a:gd name="connsiteY1" fmla="*/ 1035050 h 1035050"/>
                <a:gd name="connsiteX2" fmla="*/ 3175 w 330200"/>
                <a:gd name="connsiteY2" fmla="*/ 9525 h 1035050"/>
                <a:gd name="connsiteX3" fmla="*/ 330200 w 330200"/>
                <a:gd name="connsiteY3" fmla="*/ 0 h 10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200" h="1035050">
                  <a:moveTo>
                    <a:pt x="330200" y="0"/>
                  </a:moveTo>
                  <a:lnTo>
                    <a:pt x="0" y="1035050"/>
                  </a:lnTo>
                  <a:cubicBezTo>
                    <a:pt x="1058" y="693208"/>
                    <a:pt x="3175" y="9525"/>
                    <a:pt x="3175" y="9525"/>
                  </a:cubicBezTo>
                  <a:lnTo>
                    <a:pt x="3302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41" name="Полилиния 40"/>
          <p:cNvSpPr/>
          <p:nvPr/>
        </p:nvSpPr>
        <p:spPr>
          <a:xfrm rot="20371924">
            <a:off x="206545" y="5950179"/>
            <a:ext cx="1587111" cy="650873"/>
          </a:xfrm>
          <a:custGeom>
            <a:avLst/>
            <a:gdLst>
              <a:gd name="connsiteX0" fmla="*/ 0 w 752475"/>
              <a:gd name="connsiteY0" fmla="*/ 69850 h 314325"/>
              <a:gd name="connsiteX1" fmla="*/ 552450 w 752475"/>
              <a:gd name="connsiteY1" fmla="*/ 0 h 314325"/>
              <a:gd name="connsiteX2" fmla="*/ 752475 w 752475"/>
              <a:gd name="connsiteY2" fmla="*/ 222250 h 314325"/>
              <a:gd name="connsiteX3" fmla="*/ 57150 w 752475"/>
              <a:gd name="connsiteY3" fmla="*/ 314325 h 314325"/>
              <a:gd name="connsiteX4" fmla="*/ 0 w 752475"/>
              <a:gd name="connsiteY4" fmla="*/ 69850 h 314325"/>
              <a:gd name="connsiteX0" fmla="*/ 0 w 823945"/>
              <a:gd name="connsiteY0" fmla="*/ 69850 h 314325"/>
              <a:gd name="connsiteX1" fmla="*/ 623920 w 823945"/>
              <a:gd name="connsiteY1" fmla="*/ 0 h 314325"/>
              <a:gd name="connsiteX2" fmla="*/ 823945 w 823945"/>
              <a:gd name="connsiteY2" fmla="*/ 222250 h 314325"/>
              <a:gd name="connsiteX3" fmla="*/ 128620 w 823945"/>
              <a:gd name="connsiteY3" fmla="*/ 314325 h 314325"/>
              <a:gd name="connsiteX4" fmla="*/ 0 w 823945"/>
              <a:gd name="connsiteY4" fmla="*/ 69850 h 314325"/>
              <a:gd name="connsiteX0" fmla="*/ 101559 w 925504"/>
              <a:gd name="connsiteY0" fmla="*/ 69850 h 314325"/>
              <a:gd name="connsiteX1" fmla="*/ 725479 w 925504"/>
              <a:gd name="connsiteY1" fmla="*/ 0 h 314325"/>
              <a:gd name="connsiteX2" fmla="*/ 925504 w 925504"/>
              <a:gd name="connsiteY2" fmla="*/ 222250 h 314325"/>
              <a:gd name="connsiteX3" fmla="*/ 230179 w 925504"/>
              <a:gd name="connsiteY3" fmla="*/ 314325 h 314325"/>
              <a:gd name="connsiteX4" fmla="*/ 101559 w 925504"/>
              <a:gd name="connsiteY4" fmla="*/ 69850 h 314325"/>
              <a:gd name="connsiteX0" fmla="*/ 101559 w 925504"/>
              <a:gd name="connsiteY0" fmla="*/ 69850 h 314325"/>
              <a:gd name="connsiteX1" fmla="*/ 725479 w 925504"/>
              <a:gd name="connsiteY1" fmla="*/ 0 h 314325"/>
              <a:gd name="connsiteX2" fmla="*/ 925504 w 925504"/>
              <a:gd name="connsiteY2" fmla="*/ 222250 h 314325"/>
              <a:gd name="connsiteX3" fmla="*/ 230179 w 925504"/>
              <a:gd name="connsiteY3" fmla="*/ 314325 h 314325"/>
              <a:gd name="connsiteX4" fmla="*/ 101559 w 925504"/>
              <a:gd name="connsiteY4" fmla="*/ 6985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504" h="314325">
                <a:moveTo>
                  <a:pt x="101559" y="69850"/>
                </a:moveTo>
                <a:lnTo>
                  <a:pt x="725479" y="0"/>
                </a:lnTo>
                <a:lnTo>
                  <a:pt x="925504" y="222250"/>
                </a:lnTo>
                <a:lnTo>
                  <a:pt x="230179" y="314325"/>
                </a:lnTo>
                <a:cubicBezTo>
                  <a:pt x="122249" y="270915"/>
                  <a:pt x="0" y="175137"/>
                  <a:pt x="101559" y="69850"/>
                </a:cubicBez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50000">
                <a:srgbClr val="C00000"/>
              </a:gs>
              <a:gs pos="52000">
                <a:srgbClr val="0070C0"/>
              </a:gs>
              <a:gs pos="100000">
                <a:srgbClr val="0070C0"/>
              </a:gs>
            </a:gsLst>
            <a:lin ang="9000000" scaled="0"/>
            <a:tileRect/>
          </a:gra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8771089" lon="1589490" rev="19256637"/>
            </a:camera>
            <a:lightRig rig="threePt" dir="t"/>
          </a:scene3d>
          <a:sp3d>
            <a:bevelT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2065" name="Группа 65"/>
          <p:cNvGrpSpPr>
            <a:grpSpLocks/>
          </p:cNvGrpSpPr>
          <p:nvPr/>
        </p:nvGrpSpPr>
        <p:grpSpPr bwMode="auto">
          <a:xfrm rot="1085624">
            <a:off x="8008638" y="3765587"/>
            <a:ext cx="514350" cy="3017838"/>
            <a:chOff x="434340" y="1028700"/>
            <a:chExt cx="1449204" cy="5715000"/>
          </a:xfrm>
        </p:grpSpPr>
        <p:sp>
          <p:nvSpPr>
            <p:cNvPr id="67" name="Полилиния 66"/>
            <p:cNvSpPr/>
            <p:nvPr/>
          </p:nvSpPr>
          <p:spPr>
            <a:xfrm>
              <a:off x="434340" y="1028700"/>
              <a:ext cx="1449204" cy="4732020"/>
            </a:xfrm>
            <a:custGeom>
              <a:avLst/>
              <a:gdLst>
                <a:gd name="connsiteX0" fmla="*/ 331470 w 1417320"/>
                <a:gd name="connsiteY0" fmla="*/ 4732020 h 4732020"/>
                <a:gd name="connsiteX1" fmla="*/ 982980 w 1417320"/>
                <a:gd name="connsiteY1" fmla="*/ 4297680 h 4732020"/>
                <a:gd name="connsiteX2" fmla="*/ 1417320 w 1417320"/>
                <a:gd name="connsiteY2" fmla="*/ 811530 h 4732020"/>
                <a:gd name="connsiteX3" fmla="*/ 937260 w 1417320"/>
                <a:gd name="connsiteY3" fmla="*/ 0 h 4732020"/>
                <a:gd name="connsiteX4" fmla="*/ 400050 w 1417320"/>
                <a:gd name="connsiteY4" fmla="*/ 1120140 h 4732020"/>
                <a:gd name="connsiteX5" fmla="*/ 0 w 1417320"/>
                <a:gd name="connsiteY5" fmla="*/ 4537710 h 4732020"/>
                <a:gd name="connsiteX6" fmla="*/ 331470 w 1417320"/>
                <a:gd name="connsiteY6" fmla="*/ 4732020 h 4732020"/>
                <a:gd name="connsiteX0" fmla="*/ 331470 w 1417320"/>
                <a:gd name="connsiteY0" fmla="*/ 4732020 h 4732020"/>
                <a:gd name="connsiteX1" fmla="*/ 982980 w 1417320"/>
                <a:gd name="connsiteY1" fmla="*/ 4297680 h 4732020"/>
                <a:gd name="connsiteX2" fmla="*/ 1417320 w 1417320"/>
                <a:gd name="connsiteY2" fmla="*/ 811530 h 4732020"/>
                <a:gd name="connsiteX3" fmla="*/ 937260 w 1417320"/>
                <a:gd name="connsiteY3" fmla="*/ 0 h 4732020"/>
                <a:gd name="connsiteX4" fmla="*/ 400050 w 1417320"/>
                <a:gd name="connsiteY4" fmla="*/ 1120140 h 4732020"/>
                <a:gd name="connsiteX5" fmla="*/ 0 w 1417320"/>
                <a:gd name="connsiteY5" fmla="*/ 4537710 h 4732020"/>
                <a:gd name="connsiteX6" fmla="*/ 331470 w 1417320"/>
                <a:gd name="connsiteY6" fmla="*/ 4732020 h 4732020"/>
                <a:gd name="connsiteX0" fmla="*/ 331470 w 1417320"/>
                <a:gd name="connsiteY0" fmla="*/ 4732020 h 4732020"/>
                <a:gd name="connsiteX1" fmla="*/ 982980 w 1417320"/>
                <a:gd name="connsiteY1" fmla="*/ 4297680 h 4732020"/>
                <a:gd name="connsiteX2" fmla="*/ 1417320 w 1417320"/>
                <a:gd name="connsiteY2" fmla="*/ 811530 h 4732020"/>
                <a:gd name="connsiteX3" fmla="*/ 937260 w 1417320"/>
                <a:gd name="connsiteY3" fmla="*/ 0 h 4732020"/>
                <a:gd name="connsiteX4" fmla="*/ 400050 w 1417320"/>
                <a:gd name="connsiteY4" fmla="*/ 1120140 h 4732020"/>
                <a:gd name="connsiteX5" fmla="*/ 0 w 1417320"/>
                <a:gd name="connsiteY5" fmla="*/ 4537710 h 4732020"/>
                <a:gd name="connsiteX6" fmla="*/ 331470 w 1417320"/>
                <a:gd name="connsiteY6" fmla="*/ 4732020 h 4732020"/>
                <a:gd name="connsiteX0" fmla="*/ 331470 w 1417320"/>
                <a:gd name="connsiteY0" fmla="*/ 4732020 h 4732020"/>
                <a:gd name="connsiteX1" fmla="*/ 982980 w 1417320"/>
                <a:gd name="connsiteY1" fmla="*/ 4297680 h 4732020"/>
                <a:gd name="connsiteX2" fmla="*/ 1417320 w 1417320"/>
                <a:gd name="connsiteY2" fmla="*/ 811530 h 4732020"/>
                <a:gd name="connsiteX3" fmla="*/ 937260 w 1417320"/>
                <a:gd name="connsiteY3" fmla="*/ 0 h 4732020"/>
                <a:gd name="connsiteX4" fmla="*/ 400050 w 1417320"/>
                <a:gd name="connsiteY4" fmla="*/ 1120140 h 4732020"/>
                <a:gd name="connsiteX5" fmla="*/ 0 w 1417320"/>
                <a:gd name="connsiteY5" fmla="*/ 4537710 h 4732020"/>
                <a:gd name="connsiteX6" fmla="*/ 331470 w 1417320"/>
                <a:gd name="connsiteY6" fmla="*/ 4732020 h 4732020"/>
                <a:gd name="connsiteX0" fmla="*/ 331470 w 1417320"/>
                <a:gd name="connsiteY0" fmla="*/ 4732020 h 4732020"/>
                <a:gd name="connsiteX1" fmla="*/ 982980 w 1417320"/>
                <a:gd name="connsiteY1" fmla="*/ 4297680 h 4732020"/>
                <a:gd name="connsiteX2" fmla="*/ 1417320 w 1417320"/>
                <a:gd name="connsiteY2" fmla="*/ 811530 h 4732020"/>
                <a:gd name="connsiteX3" fmla="*/ 937260 w 1417320"/>
                <a:gd name="connsiteY3" fmla="*/ 0 h 4732020"/>
                <a:gd name="connsiteX4" fmla="*/ 400050 w 1417320"/>
                <a:gd name="connsiteY4" fmla="*/ 1120140 h 4732020"/>
                <a:gd name="connsiteX5" fmla="*/ 0 w 1417320"/>
                <a:gd name="connsiteY5" fmla="*/ 4537710 h 4732020"/>
                <a:gd name="connsiteX6" fmla="*/ 331470 w 1417320"/>
                <a:gd name="connsiteY6" fmla="*/ 4732020 h 4732020"/>
                <a:gd name="connsiteX0" fmla="*/ 331470 w 1429742"/>
                <a:gd name="connsiteY0" fmla="*/ 4732020 h 4732020"/>
                <a:gd name="connsiteX1" fmla="*/ 982980 w 1429742"/>
                <a:gd name="connsiteY1" fmla="*/ 4297680 h 4732020"/>
                <a:gd name="connsiteX2" fmla="*/ 1417320 w 1429742"/>
                <a:gd name="connsiteY2" fmla="*/ 811530 h 4732020"/>
                <a:gd name="connsiteX3" fmla="*/ 937260 w 1429742"/>
                <a:gd name="connsiteY3" fmla="*/ 0 h 4732020"/>
                <a:gd name="connsiteX4" fmla="*/ 400050 w 1429742"/>
                <a:gd name="connsiteY4" fmla="*/ 1120140 h 4732020"/>
                <a:gd name="connsiteX5" fmla="*/ 0 w 1429742"/>
                <a:gd name="connsiteY5" fmla="*/ 4537710 h 4732020"/>
                <a:gd name="connsiteX6" fmla="*/ 331470 w 1429742"/>
                <a:gd name="connsiteY6" fmla="*/ 4732020 h 4732020"/>
                <a:gd name="connsiteX0" fmla="*/ 331470 w 1429742"/>
                <a:gd name="connsiteY0" fmla="*/ 4732020 h 4732020"/>
                <a:gd name="connsiteX1" fmla="*/ 982980 w 1429742"/>
                <a:gd name="connsiteY1" fmla="*/ 4297680 h 4732020"/>
                <a:gd name="connsiteX2" fmla="*/ 1172494 w 1429742"/>
                <a:gd name="connsiteY2" fmla="*/ 1013460 h 4732020"/>
                <a:gd name="connsiteX3" fmla="*/ 1417320 w 1429742"/>
                <a:gd name="connsiteY3" fmla="*/ 811530 h 4732020"/>
                <a:gd name="connsiteX4" fmla="*/ 937260 w 1429742"/>
                <a:gd name="connsiteY4" fmla="*/ 0 h 4732020"/>
                <a:gd name="connsiteX5" fmla="*/ 400050 w 1429742"/>
                <a:gd name="connsiteY5" fmla="*/ 1120140 h 4732020"/>
                <a:gd name="connsiteX6" fmla="*/ 0 w 1429742"/>
                <a:gd name="connsiteY6" fmla="*/ 4537710 h 4732020"/>
                <a:gd name="connsiteX7" fmla="*/ 331470 w 1429742"/>
                <a:gd name="connsiteY7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443960 w 1443960"/>
                <a:gd name="connsiteY2" fmla="*/ 963904 h 4732020"/>
                <a:gd name="connsiteX3" fmla="*/ 1172494 w 1443960"/>
                <a:gd name="connsiteY3" fmla="*/ 1013460 h 4732020"/>
                <a:gd name="connsiteX4" fmla="*/ 1417320 w 1443960"/>
                <a:gd name="connsiteY4" fmla="*/ 811530 h 4732020"/>
                <a:gd name="connsiteX5" fmla="*/ 937260 w 1443960"/>
                <a:gd name="connsiteY5" fmla="*/ 0 h 4732020"/>
                <a:gd name="connsiteX6" fmla="*/ 400050 w 1443960"/>
                <a:gd name="connsiteY6" fmla="*/ 1120140 h 4732020"/>
                <a:gd name="connsiteX7" fmla="*/ 0 w 1443960"/>
                <a:gd name="connsiteY7" fmla="*/ 4537710 h 4732020"/>
                <a:gd name="connsiteX8" fmla="*/ 331470 w 1443960"/>
                <a:gd name="connsiteY8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443960 w 1443960"/>
                <a:gd name="connsiteY2" fmla="*/ 963904 h 4732020"/>
                <a:gd name="connsiteX3" fmla="*/ 1172494 w 1443960"/>
                <a:gd name="connsiteY3" fmla="*/ 1013460 h 4732020"/>
                <a:gd name="connsiteX4" fmla="*/ 1417320 w 1443960"/>
                <a:gd name="connsiteY4" fmla="*/ 811530 h 4732020"/>
                <a:gd name="connsiteX5" fmla="*/ 937260 w 1443960"/>
                <a:gd name="connsiteY5" fmla="*/ 0 h 4732020"/>
                <a:gd name="connsiteX6" fmla="*/ 400050 w 1443960"/>
                <a:gd name="connsiteY6" fmla="*/ 1120140 h 4732020"/>
                <a:gd name="connsiteX7" fmla="*/ 0 w 1443960"/>
                <a:gd name="connsiteY7" fmla="*/ 4537710 h 4732020"/>
                <a:gd name="connsiteX8" fmla="*/ 331470 w 1443960"/>
                <a:gd name="connsiteY8" fmla="*/ 4732020 h 4732020"/>
                <a:gd name="connsiteX0" fmla="*/ 331470 w 1460634"/>
                <a:gd name="connsiteY0" fmla="*/ 4732020 h 4732020"/>
                <a:gd name="connsiteX1" fmla="*/ 982980 w 1460634"/>
                <a:gd name="connsiteY1" fmla="*/ 4297680 h 4732020"/>
                <a:gd name="connsiteX2" fmla="*/ 1058194 w 1460634"/>
                <a:gd name="connsiteY2" fmla="*/ 1562072 h 4732020"/>
                <a:gd name="connsiteX3" fmla="*/ 1443960 w 1460634"/>
                <a:gd name="connsiteY3" fmla="*/ 963904 h 4732020"/>
                <a:gd name="connsiteX4" fmla="*/ 1172494 w 1460634"/>
                <a:gd name="connsiteY4" fmla="*/ 1013460 h 4732020"/>
                <a:gd name="connsiteX5" fmla="*/ 1417320 w 1460634"/>
                <a:gd name="connsiteY5" fmla="*/ 811530 h 4732020"/>
                <a:gd name="connsiteX6" fmla="*/ 937260 w 1460634"/>
                <a:gd name="connsiteY6" fmla="*/ 0 h 4732020"/>
                <a:gd name="connsiteX7" fmla="*/ 400050 w 1460634"/>
                <a:gd name="connsiteY7" fmla="*/ 1120140 h 4732020"/>
                <a:gd name="connsiteX8" fmla="*/ 0 w 1460634"/>
                <a:gd name="connsiteY8" fmla="*/ 4537710 h 4732020"/>
                <a:gd name="connsiteX9" fmla="*/ 331470 w 1460634"/>
                <a:gd name="connsiteY9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058194 w 1443960"/>
                <a:gd name="connsiteY2" fmla="*/ 1562072 h 4732020"/>
                <a:gd name="connsiteX3" fmla="*/ 1130586 w 1443960"/>
                <a:gd name="connsiteY3" fmla="*/ 1133448 h 4732020"/>
                <a:gd name="connsiteX4" fmla="*/ 1443960 w 1443960"/>
                <a:gd name="connsiteY4" fmla="*/ 963904 h 4732020"/>
                <a:gd name="connsiteX5" fmla="*/ 1172494 w 1443960"/>
                <a:gd name="connsiteY5" fmla="*/ 1013460 h 4732020"/>
                <a:gd name="connsiteX6" fmla="*/ 1417320 w 1443960"/>
                <a:gd name="connsiteY6" fmla="*/ 811530 h 4732020"/>
                <a:gd name="connsiteX7" fmla="*/ 937260 w 1443960"/>
                <a:gd name="connsiteY7" fmla="*/ 0 h 4732020"/>
                <a:gd name="connsiteX8" fmla="*/ 400050 w 1443960"/>
                <a:gd name="connsiteY8" fmla="*/ 1120140 h 4732020"/>
                <a:gd name="connsiteX9" fmla="*/ 0 w 1443960"/>
                <a:gd name="connsiteY9" fmla="*/ 4537710 h 4732020"/>
                <a:gd name="connsiteX10" fmla="*/ 331470 w 1443960"/>
                <a:gd name="connsiteY10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415352 w 1443960"/>
                <a:gd name="connsiteY2" fmla="*/ 1204858 h 4732020"/>
                <a:gd name="connsiteX3" fmla="*/ 1130586 w 1443960"/>
                <a:gd name="connsiteY3" fmla="*/ 1133448 h 4732020"/>
                <a:gd name="connsiteX4" fmla="*/ 1443960 w 1443960"/>
                <a:gd name="connsiteY4" fmla="*/ 963904 h 4732020"/>
                <a:gd name="connsiteX5" fmla="*/ 1172494 w 1443960"/>
                <a:gd name="connsiteY5" fmla="*/ 1013460 h 4732020"/>
                <a:gd name="connsiteX6" fmla="*/ 1417320 w 1443960"/>
                <a:gd name="connsiteY6" fmla="*/ 811530 h 4732020"/>
                <a:gd name="connsiteX7" fmla="*/ 937260 w 1443960"/>
                <a:gd name="connsiteY7" fmla="*/ 0 h 4732020"/>
                <a:gd name="connsiteX8" fmla="*/ 400050 w 1443960"/>
                <a:gd name="connsiteY8" fmla="*/ 1120140 h 4732020"/>
                <a:gd name="connsiteX9" fmla="*/ 0 w 1443960"/>
                <a:gd name="connsiteY9" fmla="*/ 4537710 h 4732020"/>
                <a:gd name="connsiteX10" fmla="*/ 331470 w 1443960"/>
                <a:gd name="connsiteY10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415352 w 1443960"/>
                <a:gd name="connsiteY2" fmla="*/ 1204858 h 4732020"/>
                <a:gd name="connsiteX3" fmla="*/ 1130586 w 1443960"/>
                <a:gd name="connsiteY3" fmla="*/ 1133448 h 4732020"/>
                <a:gd name="connsiteX4" fmla="*/ 1443960 w 1443960"/>
                <a:gd name="connsiteY4" fmla="*/ 963904 h 4732020"/>
                <a:gd name="connsiteX5" fmla="*/ 1172494 w 1443960"/>
                <a:gd name="connsiteY5" fmla="*/ 1013460 h 4732020"/>
                <a:gd name="connsiteX6" fmla="*/ 1417320 w 1443960"/>
                <a:gd name="connsiteY6" fmla="*/ 811530 h 4732020"/>
                <a:gd name="connsiteX7" fmla="*/ 937260 w 1443960"/>
                <a:gd name="connsiteY7" fmla="*/ 0 h 4732020"/>
                <a:gd name="connsiteX8" fmla="*/ 400050 w 1443960"/>
                <a:gd name="connsiteY8" fmla="*/ 1120140 h 4732020"/>
                <a:gd name="connsiteX9" fmla="*/ 0 w 1443960"/>
                <a:gd name="connsiteY9" fmla="*/ 4537710 h 4732020"/>
                <a:gd name="connsiteX10" fmla="*/ 331470 w 1443960"/>
                <a:gd name="connsiteY10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272444 w 1443960"/>
                <a:gd name="connsiteY2" fmla="*/ 2419280 h 4732020"/>
                <a:gd name="connsiteX3" fmla="*/ 1130586 w 1443960"/>
                <a:gd name="connsiteY3" fmla="*/ 1133448 h 4732020"/>
                <a:gd name="connsiteX4" fmla="*/ 1443960 w 1443960"/>
                <a:gd name="connsiteY4" fmla="*/ 963904 h 4732020"/>
                <a:gd name="connsiteX5" fmla="*/ 1172494 w 1443960"/>
                <a:gd name="connsiteY5" fmla="*/ 1013460 h 4732020"/>
                <a:gd name="connsiteX6" fmla="*/ 1417320 w 1443960"/>
                <a:gd name="connsiteY6" fmla="*/ 811530 h 4732020"/>
                <a:gd name="connsiteX7" fmla="*/ 937260 w 1443960"/>
                <a:gd name="connsiteY7" fmla="*/ 0 h 4732020"/>
                <a:gd name="connsiteX8" fmla="*/ 400050 w 1443960"/>
                <a:gd name="connsiteY8" fmla="*/ 1120140 h 4732020"/>
                <a:gd name="connsiteX9" fmla="*/ 0 w 1443960"/>
                <a:gd name="connsiteY9" fmla="*/ 4537710 h 4732020"/>
                <a:gd name="connsiteX10" fmla="*/ 331470 w 1443960"/>
                <a:gd name="connsiteY10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272444 w 1443960"/>
                <a:gd name="connsiteY2" fmla="*/ 2419280 h 4732020"/>
                <a:gd name="connsiteX3" fmla="*/ 1130586 w 1443960"/>
                <a:gd name="connsiteY3" fmla="*/ 2347870 h 4732020"/>
                <a:gd name="connsiteX4" fmla="*/ 1443960 w 1443960"/>
                <a:gd name="connsiteY4" fmla="*/ 963904 h 4732020"/>
                <a:gd name="connsiteX5" fmla="*/ 1172494 w 1443960"/>
                <a:gd name="connsiteY5" fmla="*/ 1013460 h 4732020"/>
                <a:gd name="connsiteX6" fmla="*/ 1417320 w 1443960"/>
                <a:gd name="connsiteY6" fmla="*/ 811530 h 4732020"/>
                <a:gd name="connsiteX7" fmla="*/ 937260 w 1443960"/>
                <a:gd name="connsiteY7" fmla="*/ 0 h 4732020"/>
                <a:gd name="connsiteX8" fmla="*/ 400050 w 1443960"/>
                <a:gd name="connsiteY8" fmla="*/ 1120140 h 4732020"/>
                <a:gd name="connsiteX9" fmla="*/ 0 w 1443960"/>
                <a:gd name="connsiteY9" fmla="*/ 4537710 h 4732020"/>
                <a:gd name="connsiteX10" fmla="*/ 331470 w 1443960"/>
                <a:gd name="connsiteY10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272444 w 1449204"/>
                <a:gd name="connsiteY2" fmla="*/ 2419280 h 4732020"/>
                <a:gd name="connsiteX3" fmla="*/ 1130586 w 1449204"/>
                <a:gd name="connsiteY3" fmla="*/ 2347870 h 4732020"/>
                <a:gd name="connsiteX4" fmla="*/ 1275366 w 1449204"/>
                <a:gd name="connsiteY4" fmla="*/ 2285026 h 4732020"/>
                <a:gd name="connsiteX5" fmla="*/ 1443960 w 1449204"/>
                <a:gd name="connsiteY5" fmla="*/ 963904 h 4732020"/>
                <a:gd name="connsiteX6" fmla="*/ 1172494 w 1449204"/>
                <a:gd name="connsiteY6" fmla="*/ 1013460 h 4732020"/>
                <a:gd name="connsiteX7" fmla="*/ 1417320 w 1449204"/>
                <a:gd name="connsiteY7" fmla="*/ 811530 h 4732020"/>
                <a:gd name="connsiteX8" fmla="*/ 937260 w 1449204"/>
                <a:gd name="connsiteY8" fmla="*/ 0 h 4732020"/>
                <a:gd name="connsiteX9" fmla="*/ 400050 w 1449204"/>
                <a:gd name="connsiteY9" fmla="*/ 1120140 h 4732020"/>
                <a:gd name="connsiteX10" fmla="*/ 0 w 1449204"/>
                <a:gd name="connsiteY10" fmla="*/ 4537710 h 4732020"/>
                <a:gd name="connsiteX11" fmla="*/ 331470 w 1449204"/>
                <a:gd name="connsiteY11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272444 w 1449204"/>
                <a:gd name="connsiteY2" fmla="*/ 2419280 h 4732020"/>
                <a:gd name="connsiteX3" fmla="*/ 1130586 w 1449204"/>
                <a:gd name="connsiteY3" fmla="*/ 2347870 h 4732020"/>
                <a:gd name="connsiteX4" fmla="*/ 1275366 w 1449204"/>
                <a:gd name="connsiteY4" fmla="*/ 2285026 h 4732020"/>
                <a:gd name="connsiteX5" fmla="*/ 1443960 w 1449204"/>
                <a:gd name="connsiteY5" fmla="*/ 963904 h 4732020"/>
                <a:gd name="connsiteX6" fmla="*/ 1172494 w 1449204"/>
                <a:gd name="connsiteY6" fmla="*/ 1013460 h 4732020"/>
                <a:gd name="connsiteX7" fmla="*/ 1417320 w 1449204"/>
                <a:gd name="connsiteY7" fmla="*/ 811530 h 4732020"/>
                <a:gd name="connsiteX8" fmla="*/ 937260 w 1449204"/>
                <a:gd name="connsiteY8" fmla="*/ 0 h 4732020"/>
                <a:gd name="connsiteX9" fmla="*/ 400050 w 1449204"/>
                <a:gd name="connsiteY9" fmla="*/ 1120140 h 4732020"/>
                <a:gd name="connsiteX10" fmla="*/ 0 w 1449204"/>
                <a:gd name="connsiteY10" fmla="*/ 4537710 h 4732020"/>
                <a:gd name="connsiteX11" fmla="*/ 331470 w 1449204"/>
                <a:gd name="connsiteY11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272444 w 1449204"/>
                <a:gd name="connsiteY2" fmla="*/ 2419280 h 4732020"/>
                <a:gd name="connsiteX3" fmla="*/ 1130586 w 1449204"/>
                <a:gd name="connsiteY3" fmla="*/ 2347870 h 4732020"/>
                <a:gd name="connsiteX4" fmla="*/ 1275366 w 1449204"/>
                <a:gd name="connsiteY4" fmla="*/ 2285026 h 4732020"/>
                <a:gd name="connsiteX5" fmla="*/ 1443960 w 1449204"/>
                <a:gd name="connsiteY5" fmla="*/ 963904 h 4732020"/>
                <a:gd name="connsiteX6" fmla="*/ 1172494 w 1449204"/>
                <a:gd name="connsiteY6" fmla="*/ 1013460 h 4732020"/>
                <a:gd name="connsiteX7" fmla="*/ 1417320 w 1449204"/>
                <a:gd name="connsiteY7" fmla="*/ 811530 h 4732020"/>
                <a:gd name="connsiteX8" fmla="*/ 937260 w 1449204"/>
                <a:gd name="connsiteY8" fmla="*/ 0 h 4732020"/>
                <a:gd name="connsiteX9" fmla="*/ 400050 w 1449204"/>
                <a:gd name="connsiteY9" fmla="*/ 1120140 h 4732020"/>
                <a:gd name="connsiteX10" fmla="*/ 0 w 1449204"/>
                <a:gd name="connsiteY10" fmla="*/ 4537710 h 4732020"/>
                <a:gd name="connsiteX11" fmla="*/ 331470 w 1449204"/>
                <a:gd name="connsiteY11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272444 w 1449204"/>
                <a:gd name="connsiteY2" fmla="*/ 2419280 h 4732020"/>
                <a:gd name="connsiteX3" fmla="*/ 1130586 w 1449204"/>
                <a:gd name="connsiteY3" fmla="*/ 2347870 h 4732020"/>
                <a:gd name="connsiteX4" fmla="*/ 1275366 w 1449204"/>
                <a:gd name="connsiteY4" fmla="*/ 2285026 h 4732020"/>
                <a:gd name="connsiteX5" fmla="*/ 1443960 w 1449204"/>
                <a:gd name="connsiteY5" fmla="*/ 963904 h 4732020"/>
                <a:gd name="connsiteX6" fmla="*/ 1172494 w 1449204"/>
                <a:gd name="connsiteY6" fmla="*/ 1013460 h 4732020"/>
                <a:gd name="connsiteX7" fmla="*/ 1417320 w 1449204"/>
                <a:gd name="connsiteY7" fmla="*/ 811530 h 4732020"/>
                <a:gd name="connsiteX8" fmla="*/ 937260 w 1449204"/>
                <a:gd name="connsiteY8" fmla="*/ 0 h 4732020"/>
                <a:gd name="connsiteX9" fmla="*/ 400050 w 1449204"/>
                <a:gd name="connsiteY9" fmla="*/ 1120140 h 4732020"/>
                <a:gd name="connsiteX10" fmla="*/ 0 w 1449204"/>
                <a:gd name="connsiteY10" fmla="*/ 4537710 h 4732020"/>
                <a:gd name="connsiteX11" fmla="*/ 331470 w 1449204"/>
                <a:gd name="connsiteY11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961039 w 1449204"/>
                <a:gd name="connsiteY2" fmla="*/ 3124200 h 4732020"/>
                <a:gd name="connsiteX3" fmla="*/ 1272444 w 1449204"/>
                <a:gd name="connsiteY3" fmla="*/ 2419280 h 4732020"/>
                <a:gd name="connsiteX4" fmla="*/ 1130586 w 1449204"/>
                <a:gd name="connsiteY4" fmla="*/ 2347870 h 4732020"/>
                <a:gd name="connsiteX5" fmla="*/ 1275366 w 1449204"/>
                <a:gd name="connsiteY5" fmla="*/ 2285026 h 4732020"/>
                <a:gd name="connsiteX6" fmla="*/ 1443960 w 1449204"/>
                <a:gd name="connsiteY6" fmla="*/ 963904 h 4732020"/>
                <a:gd name="connsiteX7" fmla="*/ 1172494 w 1449204"/>
                <a:gd name="connsiteY7" fmla="*/ 1013460 h 4732020"/>
                <a:gd name="connsiteX8" fmla="*/ 1417320 w 1449204"/>
                <a:gd name="connsiteY8" fmla="*/ 811530 h 4732020"/>
                <a:gd name="connsiteX9" fmla="*/ 937260 w 1449204"/>
                <a:gd name="connsiteY9" fmla="*/ 0 h 4732020"/>
                <a:gd name="connsiteX10" fmla="*/ 400050 w 1449204"/>
                <a:gd name="connsiteY10" fmla="*/ 1120140 h 4732020"/>
                <a:gd name="connsiteX11" fmla="*/ 0 w 1449204"/>
                <a:gd name="connsiteY11" fmla="*/ 4537710 h 4732020"/>
                <a:gd name="connsiteX12" fmla="*/ 331470 w 1449204"/>
                <a:gd name="connsiteY12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961039 w 1449204"/>
                <a:gd name="connsiteY2" fmla="*/ 3124200 h 4732020"/>
                <a:gd name="connsiteX3" fmla="*/ 1184879 w 1449204"/>
                <a:gd name="connsiteY3" fmla="*/ 3009877 h 4732020"/>
                <a:gd name="connsiteX4" fmla="*/ 1272444 w 1449204"/>
                <a:gd name="connsiteY4" fmla="*/ 2419280 h 4732020"/>
                <a:gd name="connsiteX5" fmla="*/ 1130586 w 1449204"/>
                <a:gd name="connsiteY5" fmla="*/ 2347870 h 4732020"/>
                <a:gd name="connsiteX6" fmla="*/ 1275366 w 1449204"/>
                <a:gd name="connsiteY6" fmla="*/ 2285026 h 4732020"/>
                <a:gd name="connsiteX7" fmla="*/ 1443960 w 1449204"/>
                <a:gd name="connsiteY7" fmla="*/ 963904 h 4732020"/>
                <a:gd name="connsiteX8" fmla="*/ 1172494 w 1449204"/>
                <a:gd name="connsiteY8" fmla="*/ 1013460 h 4732020"/>
                <a:gd name="connsiteX9" fmla="*/ 1417320 w 1449204"/>
                <a:gd name="connsiteY9" fmla="*/ 811530 h 4732020"/>
                <a:gd name="connsiteX10" fmla="*/ 937260 w 1449204"/>
                <a:gd name="connsiteY10" fmla="*/ 0 h 4732020"/>
                <a:gd name="connsiteX11" fmla="*/ 400050 w 1449204"/>
                <a:gd name="connsiteY11" fmla="*/ 1120140 h 4732020"/>
                <a:gd name="connsiteX12" fmla="*/ 0 w 1449204"/>
                <a:gd name="connsiteY12" fmla="*/ 4537710 h 4732020"/>
                <a:gd name="connsiteX13" fmla="*/ 331470 w 1449204"/>
                <a:gd name="connsiteY13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49204" h="4732020">
                  <a:moveTo>
                    <a:pt x="331470" y="4732020"/>
                  </a:moveTo>
                  <a:lnTo>
                    <a:pt x="982980" y="4297680"/>
                  </a:lnTo>
                  <a:cubicBezTo>
                    <a:pt x="1087120" y="4059873"/>
                    <a:pt x="1174249" y="3500755"/>
                    <a:pt x="1170592" y="3305175"/>
                  </a:cubicBezTo>
                  <a:cubicBezTo>
                    <a:pt x="1071706" y="3182615"/>
                    <a:pt x="1076954" y="3219448"/>
                    <a:pt x="961039" y="3124200"/>
                  </a:cubicBezTo>
                  <a:cubicBezTo>
                    <a:pt x="1199504" y="3081016"/>
                    <a:pt x="1132978" y="3127364"/>
                    <a:pt x="1184879" y="3009877"/>
                  </a:cubicBezTo>
                  <a:cubicBezTo>
                    <a:pt x="1236780" y="2892390"/>
                    <a:pt x="1257686" y="2505806"/>
                    <a:pt x="1272444" y="2419280"/>
                  </a:cubicBezTo>
                  <a:cubicBezTo>
                    <a:pt x="1174695" y="2376747"/>
                    <a:pt x="1246822" y="2404377"/>
                    <a:pt x="1130586" y="2347870"/>
                  </a:cubicBezTo>
                  <a:cubicBezTo>
                    <a:pt x="1166818" y="2326293"/>
                    <a:pt x="1143169" y="2363287"/>
                    <a:pt x="1275366" y="2285026"/>
                  </a:cubicBezTo>
                  <a:cubicBezTo>
                    <a:pt x="1327595" y="2054365"/>
                    <a:pt x="1449204" y="1116304"/>
                    <a:pt x="1443960" y="963904"/>
                  </a:cubicBezTo>
                  <a:lnTo>
                    <a:pt x="1172494" y="1013460"/>
                  </a:lnTo>
                  <a:lnTo>
                    <a:pt x="1417320" y="811530"/>
                  </a:lnTo>
                  <a:cubicBezTo>
                    <a:pt x="1429742" y="289588"/>
                    <a:pt x="1097280" y="270510"/>
                    <a:pt x="937260" y="0"/>
                  </a:cubicBezTo>
                  <a:cubicBezTo>
                    <a:pt x="758190" y="373380"/>
                    <a:pt x="451536" y="548664"/>
                    <a:pt x="400050" y="1120140"/>
                  </a:cubicBezTo>
                  <a:cubicBezTo>
                    <a:pt x="266700" y="2259330"/>
                    <a:pt x="110518" y="3373748"/>
                    <a:pt x="0" y="4537710"/>
                  </a:cubicBezTo>
                  <a:lnTo>
                    <a:pt x="331470" y="47320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6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71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8" name="Полилиния 67"/>
            <p:cNvSpPr/>
            <p:nvPr/>
          </p:nvSpPr>
          <p:spPr>
            <a:xfrm>
              <a:off x="525780" y="2125980"/>
              <a:ext cx="651510" cy="4617720"/>
            </a:xfrm>
            <a:custGeom>
              <a:avLst/>
              <a:gdLst>
                <a:gd name="connsiteX0" fmla="*/ 11430 w 651510"/>
                <a:gd name="connsiteY0" fmla="*/ 4377690 h 4617720"/>
                <a:gd name="connsiteX1" fmla="*/ 651510 w 651510"/>
                <a:gd name="connsiteY1" fmla="*/ 0 h 4617720"/>
                <a:gd name="connsiteX2" fmla="*/ 160020 w 651510"/>
                <a:gd name="connsiteY2" fmla="*/ 4389120 h 4617720"/>
                <a:gd name="connsiteX3" fmla="*/ 0 w 651510"/>
                <a:gd name="connsiteY3" fmla="*/ 4617720 h 4617720"/>
                <a:gd name="connsiteX4" fmla="*/ 11430 w 651510"/>
                <a:gd name="connsiteY4" fmla="*/ 4377690 h 461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510" h="4617720">
                  <a:moveTo>
                    <a:pt x="11430" y="4377690"/>
                  </a:moveTo>
                  <a:lnTo>
                    <a:pt x="651510" y="0"/>
                  </a:lnTo>
                  <a:lnTo>
                    <a:pt x="160020" y="4389120"/>
                  </a:lnTo>
                  <a:lnTo>
                    <a:pt x="0" y="4617720"/>
                  </a:lnTo>
                  <a:lnTo>
                    <a:pt x="11430" y="4377690"/>
                  </a:lnTo>
                  <a:close/>
                </a:path>
              </a:pathLst>
            </a:cu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9000000" scaled="0"/>
            </a:gradFill>
            <a:ln w="31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Подзаголовок 28"/>
          <p:cNvSpPr>
            <a:spLocks noGrp="1"/>
          </p:cNvSpPr>
          <p:nvPr>
            <p:ph type="subTitle" idx="1"/>
          </p:nvPr>
        </p:nvSpPr>
        <p:spPr>
          <a:xfrm>
            <a:off x="9816" y="3500446"/>
            <a:ext cx="8666639" cy="1752600"/>
          </a:xfrm>
        </p:spPr>
        <p:txBody>
          <a:bodyPr/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«Вычитание с переходом через разряд».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6" name="Picture 8" descr="C:\Documents and Settings\Admin\Мои документы\Анимации\разное\sun_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934" y="74613"/>
            <a:ext cx="1074964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4" descr="Z:\newtek\_backgrounds_1.02\Greg\First Day of School\teacher_kids_wavi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0"/>
            <a:ext cx="17859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" descr="C:\Documents and Settings\Admin\Мои документы\Анимации\де анимацмя\af1bd1c5232a99811746e0a9450206e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00" y="1628800"/>
            <a:ext cx="11334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2" descr="C:\Documents and Settings\Admin\Мои документы\Анимации\разное\karandash.gif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867" y="5090930"/>
            <a:ext cx="373221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74979" y="1628800"/>
            <a:ext cx="591209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Comic Sans MS" pitchFamily="66" charset="0"/>
              </a:rPr>
              <a:t>ема</a:t>
            </a:r>
            <a:r>
              <a:rPr kumimoji="0" lang="ru-RU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Comic Sans MS" pitchFamily="66" charset="0"/>
              </a:rPr>
              <a:t> урока: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8922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21"/>
          <p:cNvGrpSpPr/>
          <p:nvPr/>
        </p:nvGrpSpPr>
        <p:grpSpPr>
          <a:xfrm rot="324180">
            <a:off x="11397" y="5194992"/>
            <a:ext cx="2626773" cy="338262"/>
            <a:chOff x="4753027" y="2914650"/>
            <a:chExt cx="2438348" cy="311944"/>
          </a:xfrm>
          <a:effectLst>
            <a:outerShdw blurRad="152400" dir="5400000" sx="90000" sy="-19000" rotWithShape="0">
              <a:prstClr val="black">
                <a:alpha val="38000"/>
              </a:prstClr>
            </a:outerShdw>
          </a:effectLst>
        </p:grpSpPr>
        <p:sp>
          <p:nvSpPr>
            <p:cNvPr id="23" name="Полилиния 22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3000">
                  <a:schemeClr val="accent6">
                    <a:lumMod val="60000"/>
                    <a:lumOff val="40000"/>
                  </a:schemeClr>
                </a:gs>
                <a:gs pos="21001">
                  <a:schemeClr val="accent6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6">
                    <a:lumMod val="50000"/>
                  </a:schemeClr>
                </a:gs>
                <a:gs pos="69000">
                  <a:schemeClr val="accent6">
                    <a:lumMod val="75000"/>
                  </a:schemeClr>
                </a:gs>
                <a:gs pos="82001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Группа 3"/>
          <p:cNvGrpSpPr/>
          <p:nvPr/>
        </p:nvGrpSpPr>
        <p:grpSpPr>
          <a:xfrm rot="10630514">
            <a:off x="291041" y="5532002"/>
            <a:ext cx="3395556" cy="299644"/>
            <a:chOff x="4753027" y="2914650"/>
            <a:chExt cx="2438348" cy="311944"/>
          </a:xfrm>
          <a:effectLst>
            <a:outerShdw blurRad="152400" dir="5400000" sx="90000" sy="-19000" rotWithShape="0">
              <a:prstClr val="black">
                <a:alpha val="38000"/>
              </a:prstClr>
            </a:outerShdw>
          </a:effectLst>
        </p:grpSpPr>
        <p:sp>
          <p:nvSpPr>
            <p:cNvPr id="5" name="Полилиния 4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3000">
                  <a:schemeClr val="accent2">
                    <a:lumMod val="60000"/>
                    <a:lumOff val="40000"/>
                  </a:schemeClr>
                </a:gs>
                <a:gs pos="21001">
                  <a:schemeClr val="accent2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2">
                    <a:lumMod val="50000"/>
                  </a:schemeClr>
                </a:gs>
                <a:gs pos="69000">
                  <a:schemeClr val="accent2">
                    <a:lumMod val="75000"/>
                  </a:schemeClr>
                </a:gs>
                <a:gs pos="82001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Группа 9"/>
          <p:cNvGrpSpPr/>
          <p:nvPr/>
        </p:nvGrpSpPr>
        <p:grpSpPr>
          <a:xfrm>
            <a:off x="1071538" y="5786454"/>
            <a:ext cx="3395556" cy="299644"/>
            <a:chOff x="4753027" y="2914650"/>
            <a:chExt cx="2438348" cy="311944"/>
          </a:xfrm>
          <a:effectLst>
            <a:outerShdw blurRad="152400" dir="5400000" sx="90000" sy="-19000" rotWithShape="0">
              <a:prstClr val="black">
                <a:alpha val="38000"/>
              </a:prstClr>
            </a:outerShdw>
          </a:effectLst>
        </p:grpSpPr>
        <p:sp>
          <p:nvSpPr>
            <p:cNvPr id="11" name="Полилиния 10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3000">
                  <a:schemeClr val="accent3">
                    <a:lumMod val="60000"/>
                    <a:lumOff val="40000"/>
                  </a:schemeClr>
                </a:gs>
                <a:gs pos="21001">
                  <a:schemeClr val="accent3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3">
                    <a:lumMod val="50000"/>
                  </a:schemeClr>
                </a:gs>
                <a:gs pos="69000">
                  <a:schemeClr val="accent3">
                    <a:lumMod val="75000"/>
                  </a:schemeClr>
                </a:gs>
                <a:gs pos="82001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2" name="Группа 15"/>
          <p:cNvGrpSpPr/>
          <p:nvPr/>
        </p:nvGrpSpPr>
        <p:grpSpPr>
          <a:xfrm>
            <a:off x="1857356" y="6215082"/>
            <a:ext cx="2626773" cy="338261"/>
            <a:chOff x="4753027" y="2914650"/>
            <a:chExt cx="2438348" cy="311944"/>
          </a:xfrm>
          <a:effectLst>
            <a:outerShdw blurRad="152400" dir="5400000" sx="90000" sy="-19000" rotWithShape="0">
              <a:prstClr val="black">
                <a:alpha val="38000"/>
              </a:prstClr>
            </a:outerShdw>
          </a:effectLst>
        </p:grpSpPr>
        <p:sp>
          <p:nvSpPr>
            <p:cNvPr id="17" name="Полилиния 16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3000">
                  <a:schemeClr val="accent1">
                    <a:lumMod val="60000"/>
                    <a:lumOff val="40000"/>
                  </a:schemeClr>
                </a:gs>
                <a:gs pos="21001">
                  <a:schemeClr val="accent1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1">
                    <a:lumMod val="50000"/>
                  </a:schemeClr>
                </a:gs>
                <a:gs pos="69000">
                  <a:schemeClr val="accent1">
                    <a:lumMod val="75000"/>
                  </a:schemeClr>
                </a:gs>
                <a:gs pos="82001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056" name="Группа 44"/>
          <p:cNvGrpSpPr>
            <a:grpSpLocks/>
          </p:cNvGrpSpPr>
          <p:nvPr/>
        </p:nvGrpSpPr>
        <p:grpSpPr bwMode="auto">
          <a:xfrm>
            <a:off x="8713788" y="-6350"/>
            <a:ext cx="430212" cy="1076325"/>
            <a:chOff x="8713510" y="-7143"/>
            <a:chExt cx="430490" cy="1077503"/>
          </a:xfrm>
        </p:grpSpPr>
        <p:sp>
          <p:nvSpPr>
            <p:cNvPr id="47" name="Полилиния 46">
              <a:hlinkClick r:id="" action="ppaction://hlinkshowjump?jump=nextslide"/>
            </p:cNvPr>
            <p:cNvSpPr/>
            <p:nvPr/>
          </p:nvSpPr>
          <p:spPr>
            <a:xfrm rot="14276457" flipH="1">
              <a:off x="8383652" y="333840"/>
              <a:ext cx="1066378" cy="406663"/>
            </a:xfrm>
            <a:custGeom>
              <a:avLst/>
              <a:gdLst>
                <a:gd name="connsiteX0" fmla="*/ 38100 w 1935480"/>
                <a:gd name="connsiteY0" fmla="*/ 571500 h 571500"/>
                <a:gd name="connsiteX1" fmla="*/ 1935480 w 1935480"/>
                <a:gd name="connsiteY1" fmla="*/ 289560 h 571500"/>
                <a:gd name="connsiteX2" fmla="*/ 0 w 1935480"/>
                <a:gd name="connsiteY2" fmla="*/ 0 h 571500"/>
                <a:gd name="connsiteX3" fmla="*/ 38100 w 1935480"/>
                <a:gd name="connsiteY3" fmla="*/ 571500 h 571500"/>
                <a:gd name="connsiteX0" fmla="*/ 38100 w 1935480"/>
                <a:gd name="connsiteY0" fmla="*/ 571500 h 571500"/>
                <a:gd name="connsiteX1" fmla="*/ 1935480 w 1935480"/>
                <a:gd name="connsiteY1" fmla="*/ 289560 h 571500"/>
                <a:gd name="connsiteX2" fmla="*/ 0 w 1935480"/>
                <a:gd name="connsiteY2" fmla="*/ 0 h 571500"/>
                <a:gd name="connsiteX3" fmla="*/ 38100 w 1935480"/>
                <a:gd name="connsiteY3" fmla="*/ 571500 h 571500"/>
                <a:gd name="connsiteX0" fmla="*/ 38100 w 1935480"/>
                <a:gd name="connsiteY0" fmla="*/ 571500 h 571500"/>
                <a:gd name="connsiteX1" fmla="*/ 1935480 w 1935480"/>
                <a:gd name="connsiteY1" fmla="*/ 289560 h 571500"/>
                <a:gd name="connsiteX2" fmla="*/ 0 w 1935480"/>
                <a:gd name="connsiteY2" fmla="*/ 0 h 571500"/>
                <a:gd name="connsiteX3" fmla="*/ 38100 w 1935480"/>
                <a:gd name="connsiteY3" fmla="*/ 571500 h 571500"/>
                <a:gd name="connsiteX0" fmla="*/ 38100 w 1935480"/>
                <a:gd name="connsiteY0" fmla="*/ 571500 h 571500"/>
                <a:gd name="connsiteX1" fmla="*/ 1935480 w 1935480"/>
                <a:gd name="connsiteY1" fmla="*/ 289560 h 571500"/>
                <a:gd name="connsiteX2" fmla="*/ 0 w 1935480"/>
                <a:gd name="connsiteY2" fmla="*/ 0 h 571500"/>
                <a:gd name="connsiteX3" fmla="*/ 38100 w 1935480"/>
                <a:gd name="connsiteY3" fmla="*/ 571500 h 571500"/>
                <a:gd name="connsiteX0" fmla="*/ 38100 w 1935480"/>
                <a:gd name="connsiteY0" fmla="*/ 571500 h 571500"/>
                <a:gd name="connsiteX1" fmla="*/ 1935480 w 1935480"/>
                <a:gd name="connsiteY1" fmla="*/ 189144 h 571500"/>
                <a:gd name="connsiteX2" fmla="*/ 0 w 1935480"/>
                <a:gd name="connsiteY2" fmla="*/ 0 h 571500"/>
                <a:gd name="connsiteX3" fmla="*/ 38100 w 1935480"/>
                <a:gd name="connsiteY3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5480" h="571500">
                  <a:moveTo>
                    <a:pt x="38100" y="571500"/>
                  </a:moveTo>
                  <a:lnTo>
                    <a:pt x="1935480" y="189144"/>
                  </a:lnTo>
                  <a:cubicBezTo>
                    <a:pt x="1290320" y="92624"/>
                    <a:pt x="661334" y="41268"/>
                    <a:pt x="0" y="0"/>
                  </a:cubicBezTo>
                  <a:cubicBezTo>
                    <a:pt x="138416" y="170490"/>
                    <a:pt x="173976" y="321936"/>
                    <a:pt x="38100" y="57150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9" name="Полилиния 48"/>
            <p:cNvSpPr/>
            <p:nvPr/>
          </p:nvSpPr>
          <p:spPr>
            <a:xfrm flipH="1">
              <a:off x="8813587" y="-7143"/>
              <a:ext cx="330413" cy="1034594"/>
            </a:xfrm>
            <a:custGeom>
              <a:avLst/>
              <a:gdLst>
                <a:gd name="connsiteX0" fmla="*/ 330200 w 330200"/>
                <a:gd name="connsiteY0" fmla="*/ 0 h 1035050"/>
                <a:gd name="connsiteX1" fmla="*/ 0 w 330200"/>
                <a:gd name="connsiteY1" fmla="*/ 1035050 h 1035050"/>
                <a:gd name="connsiteX2" fmla="*/ 3175 w 330200"/>
                <a:gd name="connsiteY2" fmla="*/ 9525 h 1035050"/>
                <a:gd name="connsiteX3" fmla="*/ 330200 w 330200"/>
                <a:gd name="connsiteY3" fmla="*/ 0 h 10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200" h="1035050">
                  <a:moveTo>
                    <a:pt x="330200" y="0"/>
                  </a:moveTo>
                  <a:lnTo>
                    <a:pt x="0" y="1035050"/>
                  </a:lnTo>
                  <a:cubicBezTo>
                    <a:pt x="1058" y="693208"/>
                    <a:pt x="3175" y="9525"/>
                    <a:pt x="3175" y="9525"/>
                  </a:cubicBezTo>
                  <a:lnTo>
                    <a:pt x="3302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41" name="Полилиния 40"/>
          <p:cNvSpPr/>
          <p:nvPr/>
        </p:nvSpPr>
        <p:spPr>
          <a:xfrm rot="20371924">
            <a:off x="206545" y="5950179"/>
            <a:ext cx="1587111" cy="650873"/>
          </a:xfrm>
          <a:custGeom>
            <a:avLst/>
            <a:gdLst>
              <a:gd name="connsiteX0" fmla="*/ 0 w 752475"/>
              <a:gd name="connsiteY0" fmla="*/ 69850 h 314325"/>
              <a:gd name="connsiteX1" fmla="*/ 552450 w 752475"/>
              <a:gd name="connsiteY1" fmla="*/ 0 h 314325"/>
              <a:gd name="connsiteX2" fmla="*/ 752475 w 752475"/>
              <a:gd name="connsiteY2" fmla="*/ 222250 h 314325"/>
              <a:gd name="connsiteX3" fmla="*/ 57150 w 752475"/>
              <a:gd name="connsiteY3" fmla="*/ 314325 h 314325"/>
              <a:gd name="connsiteX4" fmla="*/ 0 w 752475"/>
              <a:gd name="connsiteY4" fmla="*/ 69850 h 314325"/>
              <a:gd name="connsiteX0" fmla="*/ 0 w 823945"/>
              <a:gd name="connsiteY0" fmla="*/ 69850 h 314325"/>
              <a:gd name="connsiteX1" fmla="*/ 623920 w 823945"/>
              <a:gd name="connsiteY1" fmla="*/ 0 h 314325"/>
              <a:gd name="connsiteX2" fmla="*/ 823945 w 823945"/>
              <a:gd name="connsiteY2" fmla="*/ 222250 h 314325"/>
              <a:gd name="connsiteX3" fmla="*/ 128620 w 823945"/>
              <a:gd name="connsiteY3" fmla="*/ 314325 h 314325"/>
              <a:gd name="connsiteX4" fmla="*/ 0 w 823945"/>
              <a:gd name="connsiteY4" fmla="*/ 69850 h 314325"/>
              <a:gd name="connsiteX0" fmla="*/ 101559 w 925504"/>
              <a:gd name="connsiteY0" fmla="*/ 69850 h 314325"/>
              <a:gd name="connsiteX1" fmla="*/ 725479 w 925504"/>
              <a:gd name="connsiteY1" fmla="*/ 0 h 314325"/>
              <a:gd name="connsiteX2" fmla="*/ 925504 w 925504"/>
              <a:gd name="connsiteY2" fmla="*/ 222250 h 314325"/>
              <a:gd name="connsiteX3" fmla="*/ 230179 w 925504"/>
              <a:gd name="connsiteY3" fmla="*/ 314325 h 314325"/>
              <a:gd name="connsiteX4" fmla="*/ 101559 w 925504"/>
              <a:gd name="connsiteY4" fmla="*/ 69850 h 314325"/>
              <a:gd name="connsiteX0" fmla="*/ 101559 w 925504"/>
              <a:gd name="connsiteY0" fmla="*/ 69850 h 314325"/>
              <a:gd name="connsiteX1" fmla="*/ 725479 w 925504"/>
              <a:gd name="connsiteY1" fmla="*/ 0 h 314325"/>
              <a:gd name="connsiteX2" fmla="*/ 925504 w 925504"/>
              <a:gd name="connsiteY2" fmla="*/ 222250 h 314325"/>
              <a:gd name="connsiteX3" fmla="*/ 230179 w 925504"/>
              <a:gd name="connsiteY3" fmla="*/ 314325 h 314325"/>
              <a:gd name="connsiteX4" fmla="*/ 101559 w 925504"/>
              <a:gd name="connsiteY4" fmla="*/ 6985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504" h="314325">
                <a:moveTo>
                  <a:pt x="101559" y="69850"/>
                </a:moveTo>
                <a:lnTo>
                  <a:pt x="725479" y="0"/>
                </a:lnTo>
                <a:lnTo>
                  <a:pt x="925504" y="222250"/>
                </a:lnTo>
                <a:lnTo>
                  <a:pt x="230179" y="314325"/>
                </a:lnTo>
                <a:cubicBezTo>
                  <a:pt x="122249" y="270915"/>
                  <a:pt x="0" y="175137"/>
                  <a:pt x="101559" y="69850"/>
                </a:cubicBez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50000">
                <a:srgbClr val="C00000"/>
              </a:gs>
              <a:gs pos="52000">
                <a:srgbClr val="0070C0"/>
              </a:gs>
              <a:gs pos="100000">
                <a:srgbClr val="0070C0"/>
              </a:gs>
            </a:gsLst>
            <a:lin ang="9000000" scaled="0"/>
            <a:tileRect/>
          </a:gra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8771089" lon="1589490" rev="19256637"/>
            </a:camera>
            <a:lightRig rig="threePt" dir="t"/>
          </a:scene3d>
          <a:sp3d>
            <a:bevelT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2065" name="Группа 65"/>
          <p:cNvGrpSpPr>
            <a:grpSpLocks/>
          </p:cNvGrpSpPr>
          <p:nvPr/>
        </p:nvGrpSpPr>
        <p:grpSpPr bwMode="auto">
          <a:xfrm rot="1085624">
            <a:off x="8008638" y="3765587"/>
            <a:ext cx="514350" cy="3017838"/>
            <a:chOff x="434340" y="1028700"/>
            <a:chExt cx="1449204" cy="5715000"/>
          </a:xfrm>
        </p:grpSpPr>
        <p:sp>
          <p:nvSpPr>
            <p:cNvPr id="67" name="Полилиния 66"/>
            <p:cNvSpPr/>
            <p:nvPr/>
          </p:nvSpPr>
          <p:spPr>
            <a:xfrm>
              <a:off x="434340" y="1028700"/>
              <a:ext cx="1449204" cy="4732020"/>
            </a:xfrm>
            <a:custGeom>
              <a:avLst/>
              <a:gdLst>
                <a:gd name="connsiteX0" fmla="*/ 331470 w 1417320"/>
                <a:gd name="connsiteY0" fmla="*/ 4732020 h 4732020"/>
                <a:gd name="connsiteX1" fmla="*/ 982980 w 1417320"/>
                <a:gd name="connsiteY1" fmla="*/ 4297680 h 4732020"/>
                <a:gd name="connsiteX2" fmla="*/ 1417320 w 1417320"/>
                <a:gd name="connsiteY2" fmla="*/ 811530 h 4732020"/>
                <a:gd name="connsiteX3" fmla="*/ 937260 w 1417320"/>
                <a:gd name="connsiteY3" fmla="*/ 0 h 4732020"/>
                <a:gd name="connsiteX4" fmla="*/ 400050 w 1417320"/>
                <a:gd name="connsiteY4" fmla="*/ 1120140 h 4732020"/>
                <a:gd name="connsiteX5" fmla="*/ 0 w 1417320"/>
                <a:gd name="connsiteY5" fmla="*/ 4537710 h 4732020"/>
                <a:gd name="connsiteX6" fmla="*/ 331470 w 1417320"/>
                <a:gd name="connsiteY6" fmla="*/ 4732020 h 4732020"/>
                <a:gd name="connsiteX0" fmla="*/ 331470 w 1417320"/>
                <a:gd name="connsiteY0" fmla="*/ 4732020 h 4732020"/>
                <a:gd name="connsiteX1" fmla="*/ 982980 w 1417320"/>
                <a:gd name="connsiteY1" fmla="*/ 4297680 h 4732020"/>
                <a:gd name="connsiteX2" fmla="*/ 1417320 w 1417320"/>
                <a:gd name="connsiteY2" fmla="*/ 811530 h 4732020"/>
                <a:gd name="connsiteX3" fmla="*/ 937260 w 1417320"/>
                <a:gd name="connsiteY3" fmla="*/ 0 h 4732020"/>
                <a:gd name="connsiteX4" fmla="*/ 400050 w 1417320"/>
                <a:gd name="connsiteY4" fmla="*/ 1120140 h 4732020"/>
                <a:gd name="connsiteX5" fmla="*/ 0 w 1417320"/>
                <a:gd name="connsiteY5" fmla="*/ 4537710 h 4732020"/>
                <a:gd name="connsiteX6" fmla="*/ 331470 w 1417320"/>
                <a:gd name="connsiteY6" fmla="*/ 4732020 h 4732020"/>
                <a:gd name="connsiteX0" fmla="*/ 331470 w 1417320"/>
                <a:gd name="connsiteY0" fmla="*/ 4732020 h 4732020"/>
                <a:gd name="connsiteX1" fmla="*/ 982980 w 1417320"/>
                <a:gd name="connsiteY1" fmla="*/ 4297680 h 4732020"/>
                <a:gd name="connsiteX2" fmla="*/ 1417320 w 1417320"/>
                <a:gd name="connsiteY2" fmla="*/ 811530 h 4732020"/>
                <a:gd name="connsiteX3" fmla="*/ 937260 w 1417320"/>
                <a:gd name="connsiteY3" fmla="*/ 0 h 4732020"/>
                <a:gd name="connsiteX4" fmla="*/ 400050 w 1417320"/>
                <a:gd name="connsiteY4" fmla="*/ 1120140 h 4732020"/>
                <a:gd name="connsiteX5" fmla="*/ 0 w 1417320"/>
                <a:gd name="connsiteY5" fmla="*/ 4537710 h 4732020"/>
                <a:gd name="connsiteX6" fmla="*/ 331470 w 1417320"/>
                <a:gd name="connsiteY6" fmla="*/ 4732020 h 4732020"/>
                <a:gd name="connsiteX0" fmla="*/ 331470 w 1417320"/>
                <a:gd name="connsiteY0" fmla="*/ 4732020 h 4732020"/>
                <a:gd name="connsiteX1" fmla="*/ 982980 w 1417320"/>
                <a:gd name="connsiteY1" fmla="*/ 4297680 h 4732020"/>
                <a:gd name="connsiteX2" fmla="*/ 1417320 w 1417320"/>
                <a:gd name="connsiteY2" fmla="*/ 811530 h 4732020"/>
                <a:gd name="connsiteX3" fmla="*/ 937260 w 1417320"/>
                <a:gd name="connsiteY3" fmla="*/ 0 h 4732020"/>
                <a:gd name="connsiteX4" fmla="*/ 400050 w 1417320"/>
                <a:gd name="connsiteY4" fmla="*/ 1120140 h 4732020"/>
                <a:gd name="connsiteX5" fmla="*/ 0 w 1417320"/>
                <a:gd name="connsiteY5" fmla="*/ 4537710 h 4732020"/>
                <a:gd name="connsiteX6" fmla="*/ 331470 w 1417320"/>
                <a:gd name="connsiteY6" fmla="*/ 4732020 h 4732020"/>
                <a:gd name="connsiteX0" fmla="*/ 331470 w 1417320"/>
                <a:gd name="connsiteY0" fmla="*/ 4732020 h 4732020"/>
                <a:gd name="connsiteX1" fmla="*/ 982980 w 1417320"/>
                <a:gd name="connsiteY1" fmla="*/ 4297680 h 4732020"/>
                <a:gd name="connsiteX2" fmla="*/ 1417320 w 1417320"/>
                <a:gd name="connsiteY2" fmla="*/ 811530 h 4732020"/>
                <a:gd name="connsiteX3" fmla="*/ 937260 w 1417320"/>
                <a:gd name="connsiteY3" fmla="*/ 0 h 4732020"/>
                <a:gd name="connsiteX4" fmla="*/ 400050 w 1417320"/>
                <a:gd name="connsiteY4" fmla="*/ 1120140 h 4732020"/>
                <a:gd name="connsiteX5" fmla="*/ 0 w 1417320"/>
                <a:gd name="connsiteY5" fmla="*/ 4537710 h 4732020"/>
                <a:gd name="connsiteX6" fmla="*/ 331470 w 1417320"/>
                <a:gd name="connsiteY6" fmla="*/ 4732020 h 4732020"/>
                <a:gd name="connsiteX0" fmla="*/ 331470 w 1429742"/>
                <a:gd name="connsiteY0" fmla="*/ 4732020 h 4732020"/>
                <a:gd name="connsiteX1" fmla="*/ 982980 w 1429742"/>
                <a:gd name="connsiteY1" fmla="*/ 4297680 h 4732020"/>
                <a:gd name="connsiteX2" fmla="*/ 1417320 w 1429742"/>
                <a:gd name="connsiteY2" fmla="*/ 811530 h 4732020"/>
                <a:gd name="connsiteX3" fmla="*/ 937260 w 1429742"/>
                <a:gd name="connsiteY3" fmla="*/ 0 h 4732020"/>
                <a:gd name="connsiteX4" fmla="*/ 400050 w 1429742"/>
                <a:gd name="connsiteY4" fmla="*/ 1120140 h 4732020"/>
                <a:gd name="connsiteX5" fmla="*/ 0 w 1429742"/>
                <a:gd name="connsiteY5" fmla="*/ 4537710 h 4732020"/>
                <a:gd name="connsiteX6" fmla="*/ 331470 w 1429742"/>
                <a:gd name="connsiteY6" fmla="*/ 4732020 h 4732020"/>
                <a:gd name="connsiteX0" fmla="*/ 331470 w 1429742"/>
                <a:gd name="connsiteY0" fmla="*/ 4732020 h 4732020"/>
                <a:gd name="connsiteX1" fmla="*/ 982980 w 1429742"/>
                <a:gd name="connsiteY1" fmla="*/ 4297680 h 4732020"/>
                <a:gd name="connsiteX2" fmla="*/ 1172494 w 1429742"/>
                <a:gd name="connsiteY2" fmla="*/ 1013460 h 4732020"/>
                <a:gd name="connsiteX3" fmla="*/ 1417320 w 1429742"/>
                <a:gd name="connsiteY3" fmla="*/ 811530 h 4732020"/>
                <a:gd name="connsiteX4" fmla="*/ 937260 w 1429742"/>
                <a:gd name="connsiteY4" fmla="*/ 0 h 4732020"/>
                <a:gd name="connsiteX5" fmla="*/ 400050 w 1429742"/>
                <a:gd name="connsiteY5" fmla="*/ 1120140 h 4732020"/>
                <a:gd name="connsiteX6" fmla="*/ 0 w 1429742"/>
                <a:gd name="connsiteY6" fmla="*/ 4537710 h 4732020"/>
                <a:gd name="connsiteX7" fmla="*/ 331470 w 1429742"/>
                <a:gd name="connsiteY7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443960 w 1443960"/>
                <a:gd name="connsiteY2" fmla="*/ 963904 h 4732020"/>
                <a:gd name="connsiteX3" fmla="*/ 1172494 w 1443960"/>
                <a:gd name="connsiteY3" fmla="*/ 1013460 h 4732020"/>
                <a:gd name="connsiteX4" fmla="*/ 1417320 w 1443960"/>
                <a:gd name="connsiteY4" fmla="*/ 811530 h 4732020"/>
                <a:gd name="connsiteX5" fmla="*/ 937260 w 1443960"/>
                <a:gd name="connsiteY5" fmla="*/ 0 h 4732020"/>
                <a:gd name="connsiteX6" fmla="*/ 400050 w 1443960"/>
                <a:gd name="connsiteY6" fmla="*/ 1120140 h 4732020"/>
                <a:gd name="connsiteX7" fmla="*/ 0 w 1443960"/>
                <a:gd name="connsiteY7" fmla="*/ 4537710 h 4732020"/>
                <a:gd name="connsiteX8" fmla="*/ 331470 w 1443960"/>
                <a:gd name="connsiteY8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443960 w 1443960"/>
                <a:gd name="connsiteY2" fmla="*/ 963904 h 4732020"/>
                <a:gd name="connsiteX3" fmla="*/ 1172494 w 1443960"/>
                <a:gd name="connsiteY3" fmla="*/ 1013460 h 4732020"/>
                <a:gd name="connsiteX4" fmla="*/ 1417320 w 1443960"/>
                <a:gd name="connsiteY4" fmla="*/ 811530 h 4732020"/>
                <a:gd name="connsiteX5" fmla="*/ 937260 w 1443960"/>
                <a:gd name="connsiteY5" fmla="*/ 0 h 4732020"/>
                <a:gd name="connsiteX6" fmla="*/ 400050 w 1443960"/>
                <a:gd name="connsiteY6" fmla="*/ 1120140 h 4732020"/>
                <a:gd name="connsiteX7" fmla="*/ 0 w 1443960"/>
                <a:gd name="connsiteY7" fmla="*/ 4537710 h 4732020"/>
                <a:gd name="connsiteX8" fmla="*/ 331470 w 1443960"/>
                <a:gd name="connsiteY8" fmla="*/ 4732020 h 4732020"/>
                <a:gd name="connsiteX0" fmla="*/ 331470 w 1460634"/>
                <a:gd name="connsiteY0" fmla="*/ 4732020 h 4732020"/>
                <a:gd name="connsiteX1" fmla="*/ 982980 w 1460634"/>
                <a:gd name="connsiteY1" fmla="*/ 4297680 h 4732020"/>
                <a:gd name="connsiteX2" fmla="*/ 1058194 w 1460634"/>
                <a:gd name="connsiteY2" fmla="*/ 1562072 h 4732020"/>
                <a:gd name="connsiteX3" fmla="*/ 1443960 w 1460634"/>
                <a:gd name="connsiteY3" fmla="*/ 963904 h 4732020"/>
                <a:gd name="connsiteX4" fmla="*/ 1172494 w 1460634"/>
                <a:gd name="connsiteY4" fmla="*/ 1013460 h 4732020"/>
                <a:gd name="connsiteX5" fmla="*/ 1417320 w 1460634"/>
                <a:gd name="connsiteY5" fmla="*/ 811530 h 4732020"/>
                <a:gd name="connsiteX6" fmla="*/ 937260 w 1460634"/>
                <a:gd name="connsiteY6" fmla="*/ 0 h 4732020"/>
                <a:gd name="connsiteX7" fmla="*/ 400050 w 1460634"/>
                <a:gd name="connsiteY7" fmla="*/ 1120140 h 4732020"/>
                <a:gd name="connsiteX8" fmla="*/ 0 w 1460634"/>
                <a:gd name="connsiteY8" fmla="*/ 4537710 h 4732020"/>
                <a:gd name="connsiteX9" fmla="*/ 331470 w 1460634"/>
                <a:gd name="connsiteY9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058194 w 1443960"/>
                <a:gd name="connsiteY2" fmla="*/ 1562072 h 4732020"/>
                <a:gd name="connsiteX3" fmla="*/ 1130586 w 1443960"/>
                <a:gd name="connsiteY3" fmla="*/ 1133448 h 4732020"/>
                <a:gd name="connsiteX4" fmla="*/ 1443960 w 1443960"/>
                <a:gd name="connsiteY4" fmla="*/ 963904 h 4732020"/>
                <a:gd name="connsiteX5" fmla="*/ 1172494 w 1443960"/>
                <a:gd name="connsiteY5" fmla="*/ 1013460 h 4732020"/>
                <a:gd name="connsiteX6" fmla="*/ 1417320 w 1443960"/>
                <a:gd name="connsiteY6" fmla="*/ 811530 h 4732020"/>
                <a:gd name="connsiteX7" fmla="*/ 937260 w 1443960"/>
                <a:gd name="connsiteY7" fmla="*/ 0 h 4732020"/>
                <a:gd name="connsiteX8" fmla="*/ 400050 w 1443960"/>
                <a:gd name="connsiteY8" fmla="*/ 1120140 h 4732020"/>
                <a:gd name="connsiteX9" fmla="*/ 0 w 1443960"/>
                <a:gd name="connsiteY9" fmla="*/ 4537710 h 4732020"/>
                <a:gd name="connsiteX10" fmla="*/ 331470 w 1443960"/>
                <a:gd name="connsiteY10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415352 w 1443960"/>
                <a:gd name="connsiteY2" fmla="*/ 1204858 h 4732020"/>
                <a:gd name="connsiteX3" fmla="*/ 1130586 w 1443960"/>
                <a:gd name="connsiteY3" fmla="*/ 1133448 h 4732020"/>
                <a:gd name="connsiteX4" fmla="*/ 1443960 w 1443960"/>
                <a:gd name="connsiteY4" fmla="*/ 963904 h 4732020"/>
                <a:gd name="connsiteX5" fmla="*/ 1172494 w 1443960"/>
                <a:gd name="connsiteY5" fmla="*/ 1013460 h 4732020"/>
                <a:gd name="connsiteX6" fmla="*/ 1417320 w 1443960"/>
                <a:gd name="connsiteY6" fmla="*/ 811530 h 4732020"/>
                <a:gd name="connsiteX7" fmla="*/ 937260 w 1443960"/>
                <a:gd name="connsiteY7" fmla="*/ 0 h 4732020"/>
                <a:gd name="connsiteX8" fmla="*/ 400050 w 1443960"/>
                <a:gd name="connsiteY8" fmla="*/ 1120140 h 4732020"/>
                <a:gd name="connsiteX9" fmla="*/ 0 w 1443960"/>
                <a:gd name="connsiteY9" fmla="*/ 4537710 h 4732020"/>
                <a:gd name="connsiteX10" fmla="*/ 331470 w 1443960"/>
                <a:gd name="connsiteY10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415352 w 1443960"/>
                <a:gd name="connsiteY2" fmla="*/ 1204858 h 4732020"/>
                <a:gd name="connsiteX3" fmla="*/ 1130586 w 1443960"/>
                <a:gd name="connsiteY3" fmla="*/ 1133448 h 4732020"/>
                <a:gd name="connsiteX4" fmla="*/ 1443960 w 1443960"/>
                <a:gd name="connsiteY4" fmla="*/ 963904 h 4732020"/>
                <a:gd name="connsiteX5" fmla="*/ 1172494 w 1443960"/>
                <a:gd name="connsiteY5" fmla="*/ 1013460 h 4732020"/>
                <a:gd name="connsiteX6" fmla="*/ 1417320 w 1443960"/>
                <a:gd name="connsiteY6" fmla="*/ 811530 h 4732020"/>
                <a:gd name="connsiteX7" fmla="*/ 937260 w 1443960"/>
                <a:gd name="connsiteY7" fmla="*/ 0 h 4732020"/>
                <a:gd name="connsiteX8" fmla="*/ 400050 w 1443960"/>
                <a:gd name="connsiteY8" fmla="*/ 1120140 h 4732020"/>
                <a:gd name="connsiteX9" fmla="*/ 0 w 1443960"/>
                <a:gd name="connsiteY9" fmla="*/ 4537710 h 4732020"/>
                <a:gd name="connsiteX10" fmla="*/ 331470 w 1443960"/>
                <a:gd name="connsiteY10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272444 w 1443960"/>
                <a:gd name="connsiteY2" fmla="*/ 2419280 h 4732020"/>
                <a:gd name="connsiteX3" fmla="*/ 1130586 w 1443960"/>
                <a:gd name="connsiteY3" fmla="*/ 1133448 h 4732020"/>
                <a:gd name="connsiteX4" fmla="*/ 1443960 w 1443960"/>
                <a:gd name="connsiteY4" fmla="*/ 963904 h 4732020"/>
                <a:gd name="connsiteX5" fmla="*/ 1172494 w 1443960"/>
                <a:gd name="connsiteY5" fmla="*/ 1013460 h 4732020"/>
                <a:gd name="connsiteX6" fmla="*/ 1417320 w 1443960"/>
                <a:gd name="connsiteY6" fmla="*/ 811530 h 4732020"/>
                <a:gd name="connsiteX7" fmla="*/ 937260 w 1443960"/>
                <a:gd name="connsiteY7" fmla="*/ 0 h 4732020"/>
                <a:gd name="connsiteX8" fmla="*/ 400050 w 1443960"/>
                <a:gd name="connsiteY8" fmla="*/ 1120140 h 4732020"/>
                <a:gd name="connsiteX9" fmla="*/ 0 w 1443960"/>
                <a:gd name="connsiteY9" fmla="*/ 4537710 h 4732020"/>
                <a:gd name="connsiteX10" fmla="*/ 331470 w 1443960"/>
                <a:gd name="connsiteY10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272444 w 1443960"/>
                <a:gd name="connsiteY2" fmla="*/ 2419280 h 4732020"/>
                <a:gd name="connsiteX3" fmla="*/ 1130586 w 1443960"/>
                <a:gd name="connsiteY3" fmla="*/ 2347870 h 4732020"/>
                <a:gd name="connsiteX4" fmla="*/ 1443960 w 1443960"/>
                <a:gd name="connsiteY4" fmla="*/ 963904 h 4732020"/>
                <a:gd name="connsiteX5" fmla="*/ 1172494 w 1443960"/>
                <a:gd name="connsiteY5" fmla="*/ 1013460 h 4732020"/>
                <a:gd name="connsiteX6" fmla="*/ 1417320 w 1443960"/>
                <a:gd name="connsiteY6" fmla="*/ 811530 h 4732020"/>
                <a:gd name="connsiteX7" fmla="*/ 937260 w 1443960"/>
                <a:gd name="connsiteY7" fmla="*/ 0 h 4732020"/>
                <a:gd name="connsiteX8" fmla="*/ 400050 w 1443960"/>
                <a:gd name="connsiteY8" fmla="*/ 1120140 h 4732020"/>
                <a:gd name="connsiteX9" fmla="*/ 0 w 1443960"/>
                <a:gd name="connsiteY9" fmla="*/ 4537710 h 4732020"/>
                <a:gd name="connsiteX10" fmla="*/ 331470 w 1443960"/>
                <a:gd name="connsiteY10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272444 w 1449204"/>
                <a:gd name="connsiteY2" fmla="*/ 2419280 h 4732020"/>
                <a:gd name="connsiteX3" fmla="*/ 1130586 w 1449204"/>
                <a:gd name="connsiteY3" fmla="*/ 2347870 h 4732020"/>
                <a:gd name="connsiteX4" fmla="*/ 1275366 w 1449204"/>
                <a:gd name="connsiteY4" fmla="*/ 2285026 h 4732020"/>
                <a:gd name="connsiteX5" fmla="*/ 1443960 w 1449204"/>
                <a:gd name="connsiteY5" fmla="*/ 963904 h 4732020"/>
                <a:gd name="connsiteX6" fmla="*/ 1172494 w 1449204"/>
                <a:gd name="connsiteY6" fmla="*/ 1013460 h 4732020"/>
                <a:gd name="connsiteX7" fmla="*/ 1417320 w 1449204"/>
                <a:gd name="connsiteY7" fmla="*/ 811530 h 4732020"/>
                <a:gd name="connsiteX8" fmla="*/ 937260 w 1449204"/>
                <a:gd name="connsiteY8" fmla="*/ 0 h 4732020"/>
                <a:gd name="connsiteX9" fmla="*/ 400050 w 1449204"/>
                <a:gd name="connsiteY9" fmla="*/ 1120140 h 4732020"/>
                <a:gd name="connsiteX10" fmla="*/ 0 w 1449204"/>
                <a:gd name="connsiteY10" fmla="*/ 4537710 h 4732020"/>
                <a:gd name="connsiteX11" fmla="*/ 331470 w 1449204"/>
                <a:gd name="connsiteY11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272444 w 1449204"/>
                <a:gd name="connsiteY2" fmla="*/ 2419280 h 4732020"/>
                <a:gd name="connsiteX3" fmla="*/ 1130586 w 1449204"/>
                <a:gd name="connsiteY3" fmla="*/ 2347870 h 4732020"/>
                <a:gd name="connsiteX4" fmla="*/ 1275366 w 1449204"/>
                <a:gd name="connsiteY4" fmla="*/ 2285026 h 4732020"/>
                <a:gd name="connsiteX5" fmla="*/ 1443960 w 1449204"/>
                <a:gd name="connsiteY5" fmla="*/ 963904 h 4732020"/>
                <a:gd name="connsiteX6" fmla="*/ 1172494 w 1449204"/>
                <a:gd name="connsiteY6" fmla="*/ 1013460 h 4732020"/>
                <a:gd name="connsiteX7" fmla="*/ 1417320 w 1449204"/>
                <a:gd name="connsiteY7" fmla="*/ 811530 h 4732020"/>
                <a:gd name="connsiteX8" fmla="*/ 937260 w 1449204"/>
                <a:gd name="connsiteY8" fmla="*/ 0 h 4732020"/>
                <a:gd name="connsiteX9" fmla="*/ 400050 w 1449204"/>
                <a:gd name="connsiteY9" fmla="*/ 1120140 h 4732020"/>
                <a:gd name="connsiteX10" fmla="*/ 0 w 1449204"/>
                <a:gd name="connsiteY10" fmla="*/ 4537710 h 4732020"/>
                <a:gd name="connsiteX11" fmla="*/ 331470 w 1449204"/>
                <a:gd name="connsiteY11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272444 w 1449204"/>
                <a:gd name="connsiteY2" fmla="*/ 2419280 h 4732020"/>
                <a:gd name="connsiteX3" fmla="*/ 1130586 w 1449204"/>
                <a:gd name="connsiteY3" fmla="*/ 2347870 h 4732020"/>
                <a:gd name="connsiteX4" fmla="*/ 1275366 w 1449204"/>
                <a:gd name="connsiteY4" fmla="*/ 2285026 h 4732020"/>
                <a:gd name="connsiteX5" fmla="*/ 1443960 w 1449204"/>
                <a:gd name="connsiteY5" fmla="*/ 963904 h 4732020"/>
                <a:gd name="connsiteX6" fmla="*/ 1172494 w 1449204"/>
                <a:gd name="connsiteY6" fmla="*/ 1013460 h 4732020"/>
                <a:gd name="connsiteX7" fmla="*/ 1417320 w 1449204"/>
                <a:gd name="connsiteY7" fmla="*/ 811530 h 4732020"/>
                <a:gd name="connsiteX8" fmla="*/ 937260 w 1449204"/>
                <a:gd name="connsiteY8" fmla="*/ 0 h 4732020"/>
                <a:gd name="connsiteX9" fmla="*/ 400050 w 1449204"/>
                <a:gd name="connsiteY9" fmla="*/ 1120140 h 4732020"/>
                <a:gd name="connsiteX10" fmla="*/ 0 w 1449204"/>
                <a:gd name="connsiteY10" fmla="*/ 4537710 h 4732020"/>
                <a:gd name="connsiteX11" fmla="*/ 331470 w 1449204"/>
                <a:gd name="connsiteY11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272444 w 1449204"/>
                <a:gd name="connsiteY2" fmla="*/ 2419280 h 4732020"/>
                <a:gd name="connsiteX3" fmla="*/ 1130586 w 1449204"/>
                <a:gd name="connsiteY3" fmla="*/ 2347870 h 4732020"/>
                <a:gd name="connsiteX4" fmla="*/ 1275366 w 1449204"/>
                <a:gd name="connsiteY4" fmla="*/ 2285026 h 4732020"/>
                <a:gd name="connsiteX5" fmla="*/ 1443960 w 1449204"/>
                <a:gd name="connsiteY5" fmla="*/ 963904 h 4732020"/>
                <a:gd name="connsiteX6" fmla="*/ 1172494 w 1449204"/>
                <a:gd name="connsiteY6" fmla="*/ 1013460 h 4732020"/>
                <a:gd name="connsiteX7" fmla="*/ 1417320 w 1449204"/>
                <a:gd name="connsiteY7" fmla="*/ 811530 h 4732020"/>
                <a:gd name="connsiteX8" fmla="*/ 937260 w 1449204"/>
                <a:gd name="connsiteY8" fmla="*/ 0 h 4732020"/>
                <a:gd name="connsiteX9" fmla="*/ 400050 w 1449204"/>
                <a:gd name="connsiteY9" fmla="*/ 1120140 h 4732020"/>
                <a:gd name="connsiteX10" fmla="*/ 0 w 1449204"/>
                <a:gd name="connsiteY10" fmla="*/ 4537710 h 4732020"/>
                <a:gd name="connsiteX11" fmla="*/ 331470 w 1449204"/>
                <a:gd name="connsiteY11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961039 w 1449204"/>
                <a:gd name="connsiteY2" fmla="*/ 3124200 h 4732020"/>
                <a:gd name="connsiteX3" fmla="*/ 1272444 w 1449204"/>
                <a:gd name="connsiteY3" fmla="*/ 2419280 h 4732020"/>
                <a:gd name="connsiteX4" fmla="*/ 1130586 w 1449204"/>
                <a:gd name="connsiteY4" fmla="*/ 2347870 h 4732020"/>
                <a:gd name="connsiteX5" fmla="*/ 1275366 w 1449204"/>
                <a:gd name="connsiteY5" fmla="*/ 2285026 h 4732020"/>
                <a:gd name="connsiteX6" fmla="*/ 1443960 w 1449204"/>
                <a:gd name="connsiteY6" fmla="*/ 963904 h 4732020"/>
                <a:gd name="connsiteX7" fmla="*/ 1172494 w 1449204"/>
                <a:gd name="connsiteY7" fmla="*/ 1013460 h 4732020"/>
                <a:gd name="connsiteX8" fmla="*/ 1417320 w 1449204"/>
                <a:gd name="connsiteY8" fmla="*/ 811530 h 4732020"/>
                <a:gd name="connsiteX9" fmla="*/ 937260 w 1449204"/>
                <a:gd name="connsiteY9" fmla="*/ 0 h 4732020"/>
                <a:gd name="connsiteX10" fmla="*/ 400050 w 1449204"/>
                <a:gd name="connsiteY10" fmla="*/ 1120140 h 4732020"/>
                <a:gd name="connsiteX11" fmla="*/ 0 w 1449204"/>
                <a:gd name="connsiteY11" fmla="*/ 4537710 h 4732020"/>
                <a:gd name="connsiteX12" fmla="*/ 331470 w 1449204"/>
                <a:gd name="connsiteY12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961039 w 1449204"/>
                <a:gd name="connsiteY2" fmla="*/ 3124200 h 4732020"/>
                <a:gd name="connsiteX3" fmla="*/ 1184879 w 1449204"/>
                <a:gd name="connsiteY3" fmla="*/ 3009877 h 4732020"/>
                <a:gd name="connsiteX4" fmla="*/ 1272444 w 1449204"/>
                <a:gd name="connsiteY4" fmla="*/ 2419280 h 4732020"/>
                <a:gd name="connsiteX5" fmla="*/ 1130586 w 1449204"/>
                <a:gd name="connsiteY5" fmla="*/ 2347870 h 4732020"/>
                <a:gd name="connsiteX6" fmla="*/ 1275366 w 1449204"/>
                <a:gd name="connsiteY6" fmla="*/ 2285026 h 4732020"/>
                <a:gd name="connsiteX7" fmla="*/ 1443960 w 1449204"/>
                <a:gd name="connsiteY7" fmla="*/ 963904 h 4732020"/>
                <a:gd name="connsiteX8" fmla="*/ 1172494 w 1449204"/>
                <a:gd name="connsiteY8" fmla="*/ 1013460 h 4732020"/>
                <a:gd name="connsiteX9" fmla="*/ 1417320 w 1449204"/>
                <a:gd name="connsiteY9" fmla="*/ 811530 h 4732020"/>
                <a:gd name="connsiteX10" fmla="*/ 937260 w 1449204"/>
                <a:gd name="connsiteY10" fmla="*/ 0 h 4732020"/>
                <a:gd name="connsiteX11" fmla="*/ 400050 w 1449204"/>
                <a:gd name="connsiteY11" fmla="*/ 1120140 h 4732020"/>
                <a:gd name="connsiteX12" fmla="*/ 0 w 1449204"/>
                <a:gd name="connsiteY12" fmla="*/ 4537710 h 4732020"/>
                <a:gd name="connsiteX13" fmla="*/ 331470 w 1449204"/>
                <a:gd name="connsiteY13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49204" h="4732020">
                  <a:moveTo>
                    <a:pt x="331470" y="4732020"/>
                  </a:moveTo>
                  <a:lnTo>
                    <a:pt x="982980" y="4297680"/>
                  </a:lnTo>
                  <a:cubicBezTo>
                    <a:pt x="1087120" y="4059873"/>
                    <a:pt x="1174249" y="3500755"/>
                    <a:pt x="1170592" y="3305175"/>
                  </a:cubicBezTo>
                  <a:cubicBezTo>
                    <a:pt x="1071706" y="3182615"/>
                    <a:pt x="1076954" y="3219448"/>
                    <a:pt x="961039" y="3124200"/>
                  </a:cubicBezTo>
                  <a:cubicBezTo>
                    <a:pt x="1199504" y="3081016"/>
                    <a:pt x="1132978" y="3127364"/>
                    <a:pt x="1184879" y="3009877"/>
                  </a:cubicBezTo>
                  <a:cubicBezTo>
                    <a:pt x="1236780" y="2892390"/>
                    <a:pt x="1257686" y="2505806"/>
                    <a:pt x="1272444" y="2419280"/>
                  </a:cubicBezTo>
                  <a:cubicBezTo>
                    <a:pt x="1174695" y="2376747"/>
                    <a:pt x="1246822" y="2404377"/>
                    <a:pt x="1130586" y="2347870"/>
                  </a:cubicBezTo>
                  <a:cubicBezTo>
                    <a:pt x="1166818" y="2326293"/>
                    <a:pt x="1143169" y="2363287"/>
                    <a:pt x="1275366" y="2285026"/>
                  </a:cubicBezTo>
                  <a:cubicBezTo>
                    <a:pt x="1327595" y="2054365"/>
                    <a:pt x="1449204" y="1116304"/>
                    <a:pt x="1443960" y="963904"/>
                  </a:cubicBezTo>
                  <a:lnTo>
                    <a:pt x="1172494" y="1013460"/>
                  </a:lnTo>
                  <a:lnTo>
                    <a:pt x="1417320" y="811530"/>
                  </a:lnTo>
                  <a:cubicBezTo>
                    <a:pt x="1429742" y="289588"/>
                    <a:pt x="1097280" y="270510"/>
                    <a:pt x="937260" y="0"/>
                  </a:cubicBezTo>
                  <a:cubicBezTo>
                    <a:pt x="758190" y="373380"/>
                    <a:pt x="451536" y="548664"/>
                    <a:pt x="400050" y="1120140"/>
                  </a:cubicBezTo>
                  <a:cubicBezTo>
                    <a:pt x="266700" y="2259330"/>
                    <a:pt x="110518" y="3373748"/>
                    <a:pt x="0" y="4537710"/>
                  </a:cubicBezTo>
                  <a:lnTo>
                    <a:pt x="331470" y="47320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6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71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8" name="Полилиния 67"/>
            <p:cNvSpPr/>
            <p:nvPr/>
          </p:nvSpPr>
          <p:spPr>
            <a:xfrm>
              <a:off x="525780" y="2125980"/>
              <a:ext cx="651510" cy="4617720"/>
            </a:xfrm>
            <a:custGeom>
              <a:avLst/>
              <a:gdLst>
                <a:gd name="connsiteX0" fmla="*/ 11430 w 651510"/>
                <a:gd name="connsiteY0" fmla="*/ 4377690 h 4617720"/>
                <a:gd name="connsiteX1" fmla="*/ 651510 w 651510"/>
                <a:gd name="connsiteY1" fmla="*/ 0 h 4617720"/>
                <a:gd name="connsiteX2" fmla="*/ 160020 w 651510"/>
                <a:gd name="connsiteY2" fmla="*/ 4389120 h 4617720"/>
                <a:gd name="connsiteX3" fmla="*/ 0 w 651510"/>
                <a:gd name="connsiteY3" fmla="*/ 4617720 h 4617720"/>
                <a:gd name="connsiteX4" fmla="*/ 11430 w 651510"/>
                <a:gd name="connsiteY4" fmla="*/ 4377690 h 461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510" h="4617720">
                  <a:moveTo>
                    <a:pt x="11430" y="4377690"/>
                  </a:moveTo>
                  <a:lnTo>
                    <a:pt x="651510" y="0"/>
                  </a:lnTo>
                  <a:lnTo>
                    <a:pt x="160020" y="4389120"/>
                  </a:lnTo>
                  <a:lnTo>
                    <a:pt x="0" y="4617720"/>
                  </a:lnTo>
                  <a:lnTo>
                    <a:pt x="11430" y="4377690"/>
                  </a:lnTo>
                  <a:close/>
                </a:path>
              </a:pathLst>
            </a:cu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9000000" scaled="0"/>
            </a:gradFill>
            <a:ln w="31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Подзаголовок 28"/>
          <p:cNvSpPr>
            <a:spLocks noGrp="1"/>
          </p:cNvSpPr>
          <p:nvPr>
            <p:ph type="subTitle" idx="1"/>
          </p:nvPr>
        </p:nvSpPr>
        <p:spPr>
          <a:xfrm>
            <a:off x="9816" y="3500446"/>
            <a:ext cx="8666639" cy="1752600"/>
          </a:xfrm>
        </p:spPr>
        <p:txBody>
          <a:bodyPr/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узнать приём вычитания с переходом через разряд».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6" name="Picture 8" descr="C:\Documents and Settings\Admin\Мои документы\Анимации\разное\sun_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934" y="74613"/>
            <a:ext cx="1074964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4" descr="Z:\newtek\_backgrounds_1.02\Greg\First Day of School\teacher_kids_wavi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0"/>
            <a:ext cx="17859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2" descr="C:\Documents and Settings\Admin\Мои документы\Анимации\разное\karandash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907" y="5956355"/>
            <a:ext cx="373221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74979" y="1628800"/>
            <a:ext cx="648569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Comic Sans MS" pitchFamily="66" charset="0"/>
              </a:rPr>
              <a:t>Цель урока: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3388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21"/>
          <p:cNvGrpSpPr/>
          <p:nvPr/>
        </p:nvGrpSpPr>
        <p:grpSpPr>
          <a:xfrm rot="324180">
            <a:off x="11397" y="5194992"/>
            <a:ext cx="2626773" cy="338262"/>
            <a:chOff x="4753027" y="2914650"/>
            <a:chExt cx="2438348" cy="311944"/>
          </a:xfrm>
          <a:effectLst>
            <a:outerShdw blurRad="152400" dir="5400000" sx="90000" sy="-19000" rotWithShape="0">
              <a:prstClr val="black">
                <a:alpha val="38000"/>
              </a:prstClr>
            </a:outerShdw>
          </a:effectLst>
        </p:grpSpPr>
        <p:sp>
          <p:nvSpPr>
            <p:cNvPr id="23" name="Полилиния 22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3000">
                  <a:schemeClr val="accent6">
                    <a:lumMod val="60000"/>
                    <a:lumOff val="40000"/>
                  </a:schemeClr>
                </a:gs>
                <a:gs pos="21001">
                  <a:schemeClr val="accent6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6">
                    <a:lumMod val="50000"/>
                  </a:schemeClr>
                </a:gs>
                <a:gs pos="69000">
                  <a:schemeClr val="accent6">
                    <a:lumMod val="75000"/>
                  </a:schemeClr>
                </a:gs>
                <a:gs pos="82001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Группа 3"/>
          <p:cNvGrpSpPr/>
          <p:nvPr/>
        </p:nvGrpSpPr>
        <p:grpSpPr>
          <a:xfrm rot="10630514">
            <a:off x="291041" y="5532002"/>
            <a:ext cx="3395556" cy="299644"/>
            <a:chOff x="4753027" y="2914650"/>
            <a:chExt cx="2438348" cy="311944"/>
          </a:xfrm>
          <a:effectLst>
            <a:outerShdw blurRad="152400" dir="5400000" sx="90000" sy="-19000" rotWithShape="0">
              <a:prstClr val="black">
                <a:alpha val="38000"/>
              </a:prstClr>
            </a:outerShdw>
          </a:effectLst>
        </p:grpSpPr>
        <p:sp>
          <p:nvSpPr>
            <p:cNvPr id="5" name="Полилиния 4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3000">
                  <a:schemeClr val="accent2">
                    <a:lumMod val="60000"/>
                    <a:lumOff val="40000"/>
                  </a:schemeClr>
                </a:gs>
                <a:gs pos="21001">
                  <a:schemeClr val="accent2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2">
                    <a:lumMod val="50000"/>
                  </a:schemeClr>
                </a:gs>
                <a:gs pos="69000">
                  <a:schemeClr val="accent2">
                    <a:lumMod val="75000"/>
                  </a:schemeClr>
                </a:gs>
                <a:gs pos="82001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Группа 9"/>
          <p:cNvGrpSpPr/>
          <p:nvPr/>
        </p:nvGrpSpPr>
        <p:grpSpPr>
          <a:xfrm>
            <a:off x="1071538" y="5786454"/>
            <a:ext cx="3395556" cy="299644"/>
            <a:chOff x="4753027" y="2914650"/>
            <a:chExt cx="2438348" cy="311944"/>
          </a:xfrm>
          <a:effectLst>
            <a:outerShdw blurRad="152400" dir="5400000" sx="90000" sy="-19000" rotWithShape="0">
              <a:prstClr val="black">
                <a:alpha val="38000"/>
              </a:prstClr>
            </a:outerShdw>
          </a:effectLst>
        </p:grpSpPr>
        <p:sp>
          <p:nvSpPr>
            <p:cNvPr id="11" name="Полилиния 10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3000">
                  <a:schemeClr val="accent3">
                    <a:lumMod val="60000"/>
                    <a:lumOff val="40000"/>
                  </a:schemeClr>
                </a:gs>
                <a:gs pos="21001">
                  <a:schemeClr val="accent3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3">
                    <a:lumMod val="50000"/>
                  </a:schemeClr>
                </a:gs>
                <a:gs pos="69000">
                  <a:schemeClr val="accent3">
                    <a:lumMod val="75000"/>
                  </a:schemeClr>
                </a:gs>
                <a:gs pos="82001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2" name="Группа 15"/>
          <p:cNvGrpSpPr/>
          <p:nvPr/>
        </p:nvGrpSpPr>
        <p:grpSpPr>
          <a:xfrm>
            <a:off x="1857356" y="6215082"/>
            <a:ext cx="2626773" cy="338261"/>
            <a:chOff x="4753027" y="2914650"/>
            <a:chExt cx="2438348" cy="311944"/>
          </a:xfrm>
          <a:effectLst>
            <a:outerShdw blurRad="152400" dir="5400000" sx="90000" sy="-19000" rotWithShape="0">
              <a:prstClr val="black">
                <a:alpha val="38000"/>
              </a:prstClr>
            </a:outerShdw>
          </a:effectLst>
        </p:grpSpPr>
        <p:sp>
          <p:nvSpPr>
            <p:cNvPr id="17" name="Полилиния 16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3000">
                  <a:schemeClr val="accent1">
                    <a:lumMod val="60000"/>
                    <a:lumOff val="40000"/>
                  </a:schemeClr>
                </a:gs>
                <a:gs pos="21001">
                  <a:schemeClr val="accent1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1">
                    <a:lumMod val="50000"/>
                  </a:schemeClr>
                </a:gs>
                <a:gs pos="69000">
                  <a:schemeClr val="accent1">
                    <a:lumMod val="75000"/>
                  </a:schemeClr>
                </a:gs>
                <a:gs pos="82001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056" name="Группа 44"/>
          <p:cNvGrpSpPr>
            <a:grpSpLocks/>
          </p:cNvGrpSpPr>
          <p:nvPr/>
        </p:nvGrpSpPr>
        <p:grpSpPr bwMode="auto">
          <a:xfrm>
            <a:off x="8713788" y="-6350"/>
            <a:ext cx="430212" cy="1076325"/>
            <a:chOff x="8713510" y="-7143"/>
            <a:chExt cx="430490" cy="1077503"/>
          </a:xfrm>
        </p:grpSpPr>
        <p:sp>
          <p:nvSpPr>
            <p:cNvPr id="47" name="Полилиния 46">
              <a:hlinkClick r:id="" action="ppaction://hlinkshowjump?jump=nextslide"/>
            </p:cNvPr>
            <p:cNvSpPr/>
            <p:nvPr/>
          </p:nvSpPr>
          <p:spPr>
            <a:xfrm rot="14276457" flipH="1">
              <a:off x="8383652" y="333840"/>
              <a:ext cx="1066378" cy="406663"/>
            </a:xfrm>
            <a:custGeom>
              <a:avLst/>
              <a:gdLst>
                <a:gd name="connsiteX0" fmla="*/ 38100 w 1935480"/>
                <a:gd name="connsiteY0" fmla="*/ 571500 h 571500"/>
                <a:gd name="connsiteX1" fmla="*/ 1935480 w 1935480"/>
                <a:gd name="connsiteY1" fmla="*/ 289560 h 571500"/>
                <a:gd name="connsiteX2" fmla="*/ 0 w 1935480"/>
                <a:gd name="connsiteY2" fmla="*/ 0 h 571500"/>
                <a:gd name="connsiteX3" fmla="*/ 38100 w 1935480"/>
                <a:gd name="connsiteY3" fmla="*/ 571500 h 571500"/>
                <a:gd name="connsiteX0" fmla="*/ 38100 w 1935480"/>
                <a:gd name="connsiteY0" fmla="*/ 571500 h 571500"/>
                <a:gd name="connsiteX1" fmla="*/ 1935480 w 1935480"/>
                <a:gd name="connsiteY1" fmla="*/ 289560 h 571500"/>
                <a:gd name="connsiteX2" fmla="*/ 0 w 1935480"/>
                <a:gd name="connsiteY2" fmla="*/ 0 h 571500"/>
                <a:gd name="connsiteX3" fmla="*/ 38100 w 1935480"/>
                <a:gd name="connsiteY3" fmla="*/ 571500 h 571500"/>
                <a:gd name="connsiteX0" fmla="*/ 38100 w 1935480"/>
                <a:gd name="connsiteY0" fmla="*/ 571500 h 571500"/>
                <a:gd name="connsiteX1" fmla="*/ 1935480 w 1935480"/>
                <a:gd name="connsiteY1" fmla="*/ 289560 h 571500"/>
                <a:gd name="connsiteX2" fmla="*/ 0 w 1935480"/>
                <a:gd name="connsiteY2" fmla="*/ 0 h 571500"/>
                <a:gd name="connsiteX3" fmla="*/ 38100 w 1935480"/>
                <a:gd name="connsiteY3" fmla="*/ 571500 h 571500"/>
                <a:gd name="connsiteX0" fmla="*/ 38100 w 1935480"/>
                <a:gd name="connsiteY0" fmla="*/ 571500 h 571500"/>
                <a:gd name="connsiteX1" fmla="*/ 1935480 w 1935480"/>
                <a:gd name="connsiteY1" fmla="*/ 289560 h 571500"/>
                <a:gd name="connsiteX2" fmla="*/ 0 w 1935480"/>
                <a:gd name="connsiteY2" fmla="*/ 0 h 571500"/>
                <a:gd name="connsiteX3" fmla="*/ 38100 w 1935480"/>
                <a:gd name="connsiteY3" fmla="*/ 571500 h 571500"/>
                <a:gd name="connsiteX0" fmla="*/ 38100 w 1935480"/>
                <a:gd name="connsiteY0" fmla="*/ 571500 h 571500"/>
                <a:gd name="connsiteX1" fmla="*/ 1935480 w 1935480"/>
                <a:gd name="connsiteY1" fmla="*/ 189144 h 571500"/>
                <a:gd name="connsiteX2" fmla="*/ 0 w 1935480"/>
                <a:gd name="connsiteY2" fmla="*/ 0 h 571500"/>
                <a:gd name="connsiteX3" fmla="*/ 38100 w 1935480"/>
                <a:gd name="connsiteY3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5480" h="571500">
                  <a:moveTo>
                    <a:pt x="38100" y="571500"/>
                  </a:moveTo>
                  <a:lnTo>
                    <a:pt x="1935480" y="189144"/>
                  </a:lnTo>
                  <a:cubicBezTo>
                    <a:pt x="1290320" y="92624"/>
                    <a:pt x="661334" y="41268"/>
                    <a:pt x="0" y="0"/>
                  </a:cubicBezTo>
                  <a:cubicBezTo>
                    <a:pt x="138416" y="170490"/>
                    <a:pt x="173976" y="321936"/>
                    <a:pt x="38100" y="57150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9" name="Полилиния 48"/>
            <p:cNvSpPr/>
            <p:nvPr/>
          </p:nvSpPr>
          <p:spPr>
            <a:xfrm flipH="1">
              <a:off x="8813587" y="-7143"/>
              <a:ext cx="330413" cy="1034594"/>
            </a:xfrm>
            <a:custGeom>
              <a:avLst/>
              <a:gdLst>
                <a:gd name="connsiteX0" fmla="*/ 330200 w 330200"/>
                <a:gd name="connsiteY0" fmla="*/ 0 h 1035050"/>
                <a:gd name="connsiteX1" fmla="*/ 0 w 330200"/>
                <a:gd name="connsiteY1" fmla="*/ 1035050 h 1035050"/>
                <a:gd name="connsiteX2" fmla="*/ 3175 w 330200"/>
                <a:gd name="connsiteY2" fmla="*/ 9525 h 1035050"/>
                <a:gd name="connsiteX3" fmla="*/ 330200 w 330200"/>
                <a:gd name="connsiteY3" fmla="*/ 0 h 10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200" h="1035050">
                  <a:moveTo>
                    <a:pt x="330200" y="0"/>
                  </a:moveTo>
                  <a:lnTo>
                    <a:pt x="0" y="1035050"/>
                  </a:lnTo>
                  <a:cubicBezTo>
                    <a:pt x="1058" y="693208"/>
                    <a:pt x="3175" y="9525"/>
                    <a:pt x="3175" y="9525"/>
                  </a:cubicBezTo>
                  <a:lnTo>
                    <a:pt x="3302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41" name="Полилиния 40"/>
          <p:cNvSpPr/>
          <p:nvPr/>
        </p:nvSpPr>
        <p:spPr>
          <a:xfrm rot="20371924">
            <a:off x="206545" y="5950179"/>
            <a:ext cx="1587111" cy="650873"/>
          </a:xfrm>
          <a:custGeom>
            <a:avLst/>
            <a:gdLst>
              <a:gd name="connsiteX0" fmla="*/ 0 w 752475"/>
              <a:gd name="connsiteY0" fmla="*/ 69850 h 314325"/>
              <a:gd name="connsiteX1" fmla="*/ 552450 w 752475"/>
              <a:gd name="connsiteY1" fmla="*/ 0 h 314325"/>
              <a:gd name="connsiteX2" fmla="*/ 752475 w 752475"/>
              <a:gd name="connsiteY2" fmla="*/ 222250 h 314325"/>
              <a:gd name="connsiteX3" fmla="*/ 57150 w 752475"/>
              <a:gd name="connsiteY3" fmla="*/ 314325 h 314325"/>
              <a:gd name="connsiteX4" fmla="*/ 0 w 752475"/>
              <a:gd name="connsiteY4" fmla="*/ 69850 h 314325"/>
              <a:gd name="connsiteX0" fmla="*/ 0 w 823945"/>
              <a:gd name="connsiteY0" fmla="*/ 69850 h 314325"/>
              <a:gd name="connsiteX1" fmla="*/ 623920 w 823945"/>
              <a:gd name="connsiteY1" fmla="*/ 0 h 314325"/>
              <a:gd name="connsiteX2" fmla="*/ 823945 w 823945"/>
              <a:gd name="connsiteY2" fmla="*/ 222250 h 314325"/>
              <a:gd name="connsiteX3" fmla="*/ 128620 w 823945"/>
              <a:gd name="connsiteY3" fmla="*/ 314325 h 314325"/>
              <a:gd name="connsiteX4" fmla="*/ 0 w 823945"/>
              <a:gd name="connsiteY4" fmla="*/ 69850 h 314325"/>
              <a:gd name="connsiteX0" fmla="*/ 101559 w 925504"/>
              <a:gd name="connsiteY0" fmla="*/ 69850 h 314325"/>
              <a:gd name="connsiteX1" fmla="*/ 725479 w 925504"/>
              <a:gd name="connsiteY1" fmla="*/ 0 h 314325"/>
              <a:gd name="connsiteX2" fmla="*/ 925504 w 925504"/>
              <a:gd name="connsiteY2" fmla="*/ 222250 h 314325"/>
              <a:gd name="connsiteX3" fmla="*/ 230179 w 925504"/>
              <a:gd name="connsiteY3" fmla="*/ 314325 h 314325"/>
              <a:gd name="connsiteX4" fmla="*/ 101559 w 925504"/>
              <a:gd name="connsiteY4" fmla="*/ 69850 h 314325"/>
              <a:gd name="connsiteX0" fmla="*/ 101559 w 925504"/>
              <a:gd name="connsiteY0" fmla="*/ 69850 h 314325"/>
              <a:gd name="connsiteX1" fmla="*/ 725479 w 925504"/>
              <a:gd name="connsiteY1" fmla="*/ 0 h 314325"/>
              <a:gd name="connsiteX2" fmla="*/ 925504 w 925504"/>
              <a:gd name="connsiteY2" fmla="*/ 222250 h 314325"/>
              <a:gd name="connsiteX3" fmla="*/ 230179 w 925504"/>
              <a:gd name="connsiteY3" fmla="*/ 314325 h 314325"/>
              <a:gd name="connsiteX4" fmla="*/ 101559 w 925504"/>
              <a:gd name="connsiteY4" fmla="*/ 6985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504" h="314325">
                <a:moveTo>
                  <a:pt x="101559" y="69850"/>
                </a:moveTo>
                <a:lnTo>
                  <a:pt x="725479" y="0"/>
                </a:lnTo>
                <a:lnTo>
                  <a:pt x="925504" y="222250"/>
                </a:lnTo>
                <a:lnTo>
                  <a:pt x="230179" y="314325"/>
                </a:lnTo>
                <a:cubicBezTo>
                  <a:pt x="122249" y="270915"/>
                  <a:pt x="0" y="175137"/>
                  <a:pt x="101559" y="69850"/>
                </a:cubicBez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50000">
                <a:srgbClr val="C00000"/>
              </a:gs>
              <a:gs pos="52000">
                <a:srgbClr val="0070C0"/>
              </a:gs>
              <a:gs pos="100000">
                <a:srgbClr val="0070C0"/>
              </a:gs>
            </a:gsLst>
            <a:lin ang="9000000" scaled="0"/>
            <a:tileRect/>
          </a:gra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8771089" lon="1589490" rev="19256637"/>
            </a:camera>
            <a:lightRig rig="threePt" dir="t"/>
          </a:scene3d>
          <a:sp3d>
            <a:bevelT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2065" name="Группа 65"/>
          <p:cNvGrpSpPr>
            <a:grpSpLocks/>
          </p:cNvGrpSpPr>
          <p:nvPr/>
        </p:nvGrpSpPr>
        <p:grpSpPr bwMode="auto">
          <a:xfrm rot="3205706">
            <a:off x="7361660" y="4095746"/>
            <a:ext cx="514350" cy="3017838"/>
            <a:chOff x="434340" y="1028700"/>
            <a:chExt cx="1449204" cy="5715000"/>
          </a:xfrm>
        </p:grpSpPr>
        <p:sp>
          <p:nvSpPr>
            <p:cNvPr id="67" name="Полилиния 66"/>
            <p:cNvSpPr/>
            <p:nvPr/>
          </p:nvSpPr>
          <p:spPr>
            <a:xfrm>
              <a:off x="434340" y="1028700"/>
              <a:ext cx="1449204" cy="4732020"/>
            </a:xfrm>
            <a:custGeom>
              <a:avLst/>
              <a:gdLst>
                <a:gd name="connsiteX0" fmla="*/ 331470 w 1417320"/>
                <a:gd name="connsiteY0" fmla="*/ 4732020 h 4732020"/>
                <a:gd name="connsiteX1" fmla="*/ 982980 w 1417320"/>
                <a:gd name="connsiteY1" fmla="*/ 4297680 h 4732020"/>
                <a:gd name="connsiteX2" fmla="*/ 1417320 w 1417320"/>
                <a:gd name="connsiteY2" fmla="*/ 811530 h 4732020"/>
                <a:gd name="connsiteX3" fmla="*/ 937260 w 1417320"/>
                <a:gd name="connsiteY3" fmla="*/ 0 h 4732020"/>
                <a:gd name="connsiteX4" fmla="*/ 400050 w 1417320"/>
                <a:gd name="connsiteY4" fmla="*/ 1120140 h 4732020"/>
                <a:gd name="connsiteX5" fmla="*/ 0 w 1417320"/>
                <a:gd name="connsiteY5" fmla="*/ 4537710 h 4732020"/>
                <a:gd name="connsiteX6" fmla="*/ 331470 w 1417320"/>
                <a:gd name="connsiteY6" fmla="*/ 4732020 h 4732020"/>
                <a:gd name="connsiteX0" fmla="*/ 331470 w 1417320"/>
                <a:gd name="connsiteY0" fmla="*/ 4732020 h 4732020"/>
                <a:gd name="connsiteX1" fmla="*/ 982980 w 1417320"/>
                <a:gd name="connsiteY1" fmla="*/ 4297680 h 4732020"/>
                <a:gd name="connsiteX2" fmla="*/ 1417320 w 1417320"/>
                <a:gd name="connsiteY2" fmla="*/ 811530 h 4732020"/>
                <a:gd name="connsiteX3" fmla="*/ 937260 w 1417320"/>
                <a:gd name="connsiteY3" fmla="*/ 0 h 4732020"/>
                <a:gd name="connsiteX4" fmla="*/ 400050 w 1417320"/>
                <a:gd name="connsiteY4" fmla="*/ 1120140 h 4732020"/>
                <a:gd name="connsiteX5" fmla="*/ 0 w 1417320"/>
                <a:gd name="connsiteY5" fmla="*/ 4537710 h 4732020"/>
                <a:gd name="connsiteX6" fmla="*/ 331470 w 1417320"/>
                <a:gd name="connsiteY6" fmla="*/ 4732020 h 4732020"/>
                <a:gd name="connsiteX0" fmla="*/ 331470 w 1417320"/>
                <a:gd name="connsiteY0" fmla="*/ 4732020 h 4732020"/>
                <a:gd name="connsiteX1" fmla="*/ 982980 w 1417320"/>
                <a:gd name="connsiteY1" fmla="*/ 4297680 h 4732020"/>
                <a:gd name="connsiteX2" fmla="*/ 1417320 w 1417320"/>
                <a:gd name="connsiteY2" fmla="*/ 811530 h 4732020"/>
                <a:gd name="connsiteX3" fmla="*/ 937260 w 1417320"/>
                <a:gd name="connsiteY3" fmla="*/ 0 h 4732020"/>
                <a:gd name="connsiteX4" fmla="*/ 400050 w 1417320"/>
                <a:gd name="connsiteY4" fmla="*/ 1120140 h 4732020"/>
                <a:gd name="connsiteX5" fmla="*/ 0 w 1417320"/>
                <a:gd name="connsiteY5" fmla="*/ 4537710 h 4732020"/>
                <a:gd name="connsiteX6" fmla="*/ 331470 w 1417320"/>
                <a:gd name="connsiteY6" fmla="*/ 4732020 h 4732020"/>
                <a:gd name="connsiteX0" fmla="*/ 331470 w 1417320"/>
                <a:gd name="connsiteY0" fmla="*/ 4732020 h 4732020"/>
                <a:gd name="connsiteX1" fmla="*/ 982980 w 1417320"/>
                <a:gd name="connsiteY1" fmla="*/ 4297680 h 4732020"/>
                <a:gd name="connsiteX2" fmla="*/ 1417320 w 1417320"/>
                <a:gd name="connsiteY2" fmla="*/ 811530 h 4732020"/>
                <a:gd name="connsiteX3" fmla="*/ 937260 w 1417320"/>
                <a:gd name="connsiteY3" fmla="*/ 0 h 4732020"/>
                <a:gd name="connsiteX4" fmla="*/ 400050 w 1417320"/>
                <a:gd name="connsiteY4" fmla="*/ 1120140 h 4732020"/>
                <a:gd name="connsiteX5" fmla="*/ 0 w 1417320"/>
                <a:gd name="connsiteY5" fmla="*/ 4537710 h 4732020"/>
                <a:gd name="connsiteX6" fmla="*/ 331470 w 1417320"/>
                <a:gd name="connsiteY6" fmla="*/ 4732020 h 4732020"/>
                <a:gd name="connsiteX0" fmla="*/ 331470 w 1417320"/>
                <a:gd name="connsiteY0" fmla="*/ 4732020 h 4732020"/>
                <a:gd name="connsiteX1" fmla="*/ 982980 w 1417320"/>
                <a:gd name="connsiteY1" fmla="*/ 4297680 h 4732020"/>
                <a:gd name="connsiteX2" fmla="*/ 1417320 w 1417320"/>
                <a:gd name="connsiteY2" fmla="*/ 811530 h 4732020"/>
                <a:gd name="connsiteX3" fmla="*/ 937260 w 1417320"/>
                <a:gd name="connsiteY3" fmla="*/ 0 h 4732020"/>
                <a:gd name="connsiteX4" fmla="*/ 400050 w 1417320"/>
                <a:gd name="connsiteY4" fmla="*/ 1120140 h 4732020"/>
                <a:gd name="connsiteX5" fmla="*/ 0 w 1417320"/>
                <a:gd name="connsiteY5" fmla="*/ 4537710 h 4732020"/>
                <a:gd name="connsiteX6" fmla="*/ 331470 w 1417320"/>
                <a:gd name="connsiteY6" fmla="*/ 4732020 h 4732020"/>
                <a:gd name="connsiteX0" fmla="*/ 331470 w 1429742"/>
                <a:gd name="connsiteY0" fmla="*/ 4732020 h 4732020"/>
                <a:gd name="connsiteX1" fmla="*/ 982980 w 1429742"/>
                <a:gd name="connsiteY1" fmla="*/ 4297680 h 4732020"/>
                <a:gd name="connsiteX2" fmla="*/ 1417320 w 1429742"/>
                <a:gd name="connsiteY2" fmla="*/ 811530 h 4732020"/>
                <a:gd name="connsiteX3" fmla="*/ 937260 w 1429742"/>
                <a:gd name="connsiteY3" fmla="*/ 0 h 4732020"/>
                <a:gd name="connsiteX4" fmla="*/ 400050 w 1429742"/>
                <a:gd name="connsiteY4" fmla="*/ 1120140 h 4732020"/>
                <a:gd name="connsiteX5" fmla="*/ 0 w 1429742"/>
                <a:gd name="connsiteY5" fmla="*/ 4537710 h 4732020"/>
                <a:gd name="connsiteX6" fmla="*/ 331470 w 1429742"/>
                <a:gd name="connsiteY6" fmla="*/ 4732020 h 4732020"/>
                <a:gd name="connsiteX0" fmla="*/ 331470 w 1429742"/>
                <a:gd name="connsiteY0" fmla="*/ 4732020 h 4732020"/>
                <a:gd name="connsiteX1" fmla="*/ 982980 w 1429742"/>
                <a:gd name="connsiteY1" fmla="*/ 4297680 h 4732020"/>
                <a:gd name="connsiteX2" fmla="*/ 1172494 w 1429742"/>
                <a:gd name="connsiteY2" fmla="*/ 1013460 h 4732020"/>
                <a:gd name="connsiteX3" fmla="*/ 1417320 w 1429742"/>
                <a:gd name="connsiteY3" fmla="*/ 811530 h 4732020"/>
                <a:gd name="connsiteX4" fmla="*/ 937260 w 1429742"/>
                <a:gd name="connsiteY4" fmla="*/ 0 h 4732020"/>
                <a:gd name="connsiteX5" fmla="*/ 400050 w 1429742"/>
                <a:gd name="connsiteY5" fmla="*/ 1120140 h 4732020"/>
                <a:gd name="connsiteX6" fmla="*/ 0 w 1429742"/>
                <a:gd name="connsiteY6" fmla="*/ 4537710 h 4732020"/>
                <a:gd name="connsiteX7" fmla="*/ 331470 w 1429742"/>
                <a:gd name="connsiteY7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443960 w 1443960"/>
                <a:gd name="connsiteY2" fmla="*/ 963904 h 4732020"/>
                <a:gd name="connsiteX3" fmla="*/ 1172494 w 1443960"/>
                <a:gd name="connsiteY3" fmla="*/ 1013460 h 4732020"/>
                <a:gd name="connsiteX4" fmla="*/ 1417320 w 1443960"/>
                <a:gd name="connsiteY4" fmla="*/ 811530 h 4732020"/>
                <a:gd name="connsiteX5" fmla="*/ 937260 w 1443960"/>
                <a:gd name="connsiteY5" fmla="*/ 0 h 4732020"/>
                <a:gd name="connsiteX6" fmla="*/ 400050 w 1443960"/>
                <a:gd name="connsiteY6" fmla="*/ 1120140 h 4732020"/>
                <a:gd name="connsiteX7" fmla="*/ 0 w 1443960"/>
                <a:gd name="connsiteY7" fmla="*/ 4537710 h 4732020"/>
                <a:gd name="connsiteX8" fmla="*/ 331470 w 1443960"/>
                <a:gd name="connsiteY8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443960 w 1443960"/>
                <a:gd name="connsiteY2" fmla="*/ 963904 h 4732020"/>
                <a:gd name="connsiteX3" fmla="*/ 1172494 w 1443960"/>
                <a:gd name="connsiteY3" fmla="*/ 1013460 h 4732020"/>
                <a:gd name="connsiteX4" fmla="*/ 1417320 w 1443960"/>
                <a:gd name="connsiteY4" fmla="*/ 811530 h 4732020"/>
                <a:gd name="connsiteX5" fmla="*/ 937260 w 1443960"/>
                <a:gd name="connsiteY5" fmla="*/ 0 h 4732020"/>
                <a:gd name="connsiteX6" fmla="*/ 400050 w 1443960"/>
                <a:gd name="connsiteY6" fmla="*/ 1120140 h 4732020"/>
                <a:gd name="connsiteX7" fmla="*/ 0 w 1443960"/>
                <a:gd name="connsiteY7" fmla="*/ 4537710 h 4732020"/>
                <a:gd name="connsiteX8" fmla="*/ 331470 w 1443960"/>
                <a:gd name="connsiteY8" fmla="*/ 4732020 h 4732020"/>
                <a:gd name="connsiteX0" fmla="*/ 331470 w 1460634"/>
                <a:gd name="connsiteY0" fmla="*/ 4732020 h 4732020"/>
                <a:gd name="connsiteX1" fmla="*/ 982980 w 1460634"/>
                <a:gd name="connsiteY1" fmla="*/ 4297680 h 4732020"/>
                <a:gd name="connsiteX2" fmla="*/ 1058194 w 1460634"/>
                <a:gd name="connsiteY2" fmla="*/ 1562072 h 4732020"/>
                <a:gd name="connsiteX3" fmla="*/ 1443960 w 1460634"/>
                <a:gd name="connsiteY3" fmla="*/ 963904 h 4732020"/>
                <a:gd name="connsiteX4" fmla="*/ 1172494 w 1460634"/>
                <a:gd name="connsiteY4" fmla="*/ 1013460 h 4732020"/>
                <a:gd name="connsiteX5" fmla="*/ 1417320 w 1460634"/>
                <a:gd name="connsiteY5" fmla="*/ 811530 h 4732020"/>
                <a:gd name="connsiteX6" fmla="*/ 937260 w 1460634"/>
                <a:gd name="connsiteY6" fmla="*/ 0 h 4732020"/>
                <a:gd name="connsiteX7" fmla="*/ 400050 w 1460634"/>
                <a:gd name="connsiteY7" fmla="*/ 1120140 h 4732020"/>
                <a:gd name="connsiteX8" fmla="*/ 0 w 1460634"/>
                <a:gd name="connsiteY8" fmla="*/ 4537710 h 4732020"/>
                <a:gd name="connsiteX9" fmla="*/ 331470 w 1460634"/>
                <a:gd name="connsiteY9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058194 w 1443960"/>
                <a:gd name="connsiteY2" fmla="*/ 1562072 h 4732020"/>
                <a:gd name="connsiteX3" fmla="*/ 1130586 w 1443960"/>
                <a:gd name="connsiteY3" fmla="*/ 1133448 h 4732020"/>
                <a:gd name="connsiteX4" fmla="*/ 1443960 w 1443960"/>
                <a:gd name="connsiteY4" fmla="*/ 963904 h 4732020"/>
                <a:gd name="connsiteX5" fmla="*/ 1172494 w 1443960"/>
                <a:gd name="connsiteY5" fmla="*/ 1013460 h 4732020"/>
                <a:gd name="connsiteX6" fmla="*/ 1417320 w 1443960"/>
                <a:gd name="connsiteY6" fmla="*/ 811530 h 4732020"/>
                <a:gd name="connsiteX7" fmla="*/ 937260 w 1443960"/>
                <a:gd name="connsiteY7" fmla="*/ 0 h 4732020"/>
                <a:gd name="connsiteX8" fmla="*/ 400050 w 1443960"/>
                <a:gd name="connsiteY8" fmla="*/ 1120140 h 4732020"/>
                <a:gd name="connsiteX9" fmla="*/ 0 w 1443960"/>
                <a:gd name="connsiteY9" fmla="*/ 4537710 h 4732020"/>
                <a:gd name="connsiteX10" fmla="*/ 331470 w 1443960"/>
                <a:gd name="connsiteY10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415352 w 1443960"/>
                <a:gd name="connsiteY2" fmla="*/ 1204858 h 4732020"/>
                <a:gd name="connsiteX3" fmla="*/ 1130586 w 1443960"/>
                <a:gd name="connsiteY3" fmla="*/ 1133448 h 4732020"/>
                <a:gd name="connsiteX4" fmla="*/ 1443960 w 1443960"/>
                <a:gd name="connsiteY4" fmla="*/ 963904 h 4732020"/>
                <a:gd name="connsiteX5" fmla="*/ 1172494 w 1443960"/>
                <a:gd name="connsiteY5" fmla="*/ 1013460 h 4732020"/>
                <a:gd name="connsiteX6" fmla="*/ 1417320 w 1443960"/>
                <a:gd name="connsiteY6" fmla="*/ 811530 h 4732020"/>
                <a:gd name="connsiteX7" fmla="*/ 937260 w 1443960"/>
                <a:gd name="connsiteY7" fmla="*/ 0 h 4732020"/>
                <a:gd name="connsiteX8" fmla="*/ 400050 w 1443960"/>
                <a:gd name="connsiteY8" fmla="*/ 1120140 h 4732020"/>
                <a:gd name="connsiteX9" fmla="*/ 0 w 1443960"/>
                <a:gd name="connsiteY9" fmla="*/ 4537710 h 4732020"/>
                <a:gd name="connsiteX10" fmla="*/ 331470 w 1443960"/>
                <a:gd name="connsiteY10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415352 w 1443960"/>
                <a:gd name="connsiteY2" fmla="*/ 1204858 h 4732020"/>
                <a:gd name="connsiteX3" fmla="*/ 1130586 w 1443960"/>
                <a:gd name="connsiteY3" fmla="*/ 1133448 h 4732020"/>
                <a:gd name="connsiteX4" fmla="*/ 1443960 w 1443960"/>
                <a:gd name="connsiteY4" fmla="*/ 963904 h 4732020"/>
                <a:gd name="connsiteX5" fmla="*/ 1172494 w 1443960"/>
                <a:gd name="connsiteY5" fmla="*/ 1013460 h 4732020"/>
                <a:gd name="connsiteX6" fmla="*/ 1417320 w 1443960"/>
                <a:gd name="connsiteY6" fmla="*/ 811530 h 4732020"/>
                <a:gd name="connsiteX7" fmla="*/ 937260 w 1443960"/>
                <a:gd name="connsiteY7" fmla="*/ 0 h 4732020"/>
                <a:gd name="connsiteX8" fmla="*/ 400050 w 1443960"/>
                <a:gd name="connsiteY8" fmla="*/ 1120140 h 4732020"/>
                <a:gd name="connsiteX9" fmla="*/ 0 w 1443960"/>
                <a:gd name="connsiteY9" fmla="*/ 4537710 h 4732020"/>
                <a:gd name="connsiteX10" fmla="*/ 331470 w 1443960"/>
                <a:gd name="connsiteY10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272444 w 1443960"/>
                <a:gd name="connsiteY2" fmla="*/ 2419280 h 4732020"/>
                <a:gd name="connsiteX3" fmla="*/ 1130586 w 1443960"/>
                <a:gd name="connsiteY3" fmla="*/ 1133448 h 4732020"/>
                <a:gd name="connsiteX4" fmla="*/ 1443960 w 1443960"/>
                <a:gd name="connsiteY4" fmla="*/ 963904 h 4732020"/>
                <a:gd name="connsiteX5" fmla="*/ 1172494 w 1443960"/>
                <a:gd name="connsiteY5" fmla="*/ 1013460 h 4732020"/>
                <a:gd name="connsiteX6" fmla="*/ 1417320 w 1443960"/>
                <a:gd name="connsiteY6" fmla="*/ 811530 h 4732020"/>
                <a:gd name="connsiteX7" fmla="*/ 937260 w 1443960"/>
                <a:gd name="connsiteY7" fmla="*/ 0 h 4732020"/>
                <a:gd name="connsiteX8" fmla="*/ 400050 w 1443960"/>
                <a:gd name="connsiteY8" fmla="*/ 1120140 h 4732020"/>
                <a:gd name="connsiteX9" fmla="*/ 0 w 1443960"/>
                <a:gd name="connsiteY9" fmla="*/ 4537710 h 4732020"/>
                <a:gd name="connsiteX10" fmla="*/ 331470 w 1443960"/>
                <a:gd name="connsiteY10" fmla="*/ 4732020 h 4732020"/>
                <a:gd name="connsiteX0" fmla="*/ 331470 w 1443960"/>
                <a:gd name="connsiteY0" fmla="*/ 4732020 h 4732020"/>
                <a:gd name="connsiteX1" fmla="*/ 982980 w 1443960"/>
                <a:gd name="connsiteY1" fmla="*/ 4297680 h 4732020"/>
                <a:gd name="connsiteX2" fmla="*/ 1272444 w 1443960"/>
                <a:gd name="connsiteY2" fmla="*/ 2419280 h 4732020"/>
                <a:gd name="connsiteX3" fmla="*/ 1130586 w 1443960"/>
                <a:gd name="connsiteY3" fmla="*/ 2347870 h 4732020"/>
                <a:gd name="connsiteX4" fmla="*/ 1443960 w 1443960"/>
                <a:gd name="connsiteY4" fmla="*/ 963904 h 4732020"/>
                <a:gd name="connsiteX5" fmla="*/ 1172494 w 1443960"/>
                <a:gd name="connsiteY5" fmla="*/ 1013460 h 4732020"/>
                <a:gd name="connsiteX6" fmla="*/ 1417320 w 1443960"/>
                <a:gd name="connsiteY6" fmla="*/ 811530 h 4732020"/>
                <a:gd name="connsiteX7" fmla="*/ 937260 w 1443960"/>
                <a:gd name="connsiteY7" fmla="*/ 0 h 4732020"/>
                <a:gd name="connsiteX8" fmla="*/ 400050 w 1443960"/>
                <a:gd name="connsiteY8" fmla="*/ 1120140 h 4732020"/>
                <a:gd name="connsiteX9" fmla="*/ 0 w 1443960"/>
                <a:gd name="connsiteY9" fmla="*/ 4537710 h 4732020"/>
                <a:gd name="connsiteX10" fmla="*/ 331470 w 1443960"/>
                <a:gd name="connsiteY10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272444 w 1449204"/>
                <a:gd name="connsiteY2" fmla="*/ 2419280 h 4732020"/>
                <a:gd name="connsiteX3" fmla="*/ 1130586 w 1449204"/>
                <a:gd name="connsiteY3" fmla="*/ 2347870 h 4732020"/>
                <a:gd name="connsiteX4" fmla="*/ 1275366 w 1449204"/>
                <a:gd name="connsiteY4" fmla="*/ 2285026 h 4732020"/>
                <a:gd name="connsiteX5" fmla="*/ 1443960 w 1449204"/>
                <a:gd name="connsiteY5" fmla="*/ 963904 h 4732020"/>
                <a:gd name="connsiteX6" fmla="*/ 1172494 w 1449204"/>
                <a:gd name="connsiteY6" fmla="*/ 1013460 h 4732020"/>
                <a:gd name="connsiteX7" fmla="*/ 1417320 w 1449204"/>
                <a:gd name="connsiteY7" fmla="*/ 811530 h 4732020"/>
                <a:gd name="connsiteX8" fmla="*/ 937260 w 1449204"/>
                <a:gd name="connsiteY8" fmla="*/ 0 h 4732020"/>
                <a:gd name="connsiteX9" fmla="*/ 400050 w 1449204"/>
                <a:gd name="connsiteY9" fmla="*/ 1120140 h 4732020"/>
                <a:gd name="connsiteX10" fmla="*/ 0 w 1449204"/>
                <a:gd name="connsiteY10" fmla="*/ 4537710 h 4732020"/>
                <a:gd name="connsiteX11" fmla="*/ 331470 w 1449204"/>
                <a:gd name="connsiteY11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272444 w 1449204"/>
                <a:gd name="connsiteY2" fmla="*/ 2419280 h 4732020"/>
                <a:gd name="connsiteX3" fmla="*/ 1130586 w 1449204"/>
                <a:gd name="connsiteY3" fmla="*/ 2347870 h 4732020"/>
                <a:gd name="connsiteX4" fmla="*/ 1275366 w 1449204"/>
                <a:gd name="connsiteY4" fmla="*/ 2285026 h 4732020"/>
                <a:gd name="connsiteX5" fmla="*/ 1443960 w 1449204"/>
                <a:gd name="connsiteY5" fmla="*/ 963904 h 4732020"/>
                <a:gd name="connsiteX6" fmla="*/ 1172494 w 1449204"/>
                <a:gd name="connsiteY6" fmla="*/ 1013460 h 4732020"/>
                <a:gd name="connsiteX7" fmla="*/ 1417320 w 1449204"/>
                <a:gd name="connsiteY7" fmla="*/ 811530 h 4732020"/>
                <a:gd name="connsiteX8" fmla="*/ 937260 w 1449204"/>
                <a:gd name="connsiteY8" fmla="*/ 0 h 4732020"/>
                <a:gd name="connsiteX9" fmla="*/ 400050 w 1449204"/>
                <a:gd name="connsiteY9" fmla="*/ 1120140 h 4732020"/>
                <a:gd name="connsiteX10" fmla="*/ 0 w 1449204"/>
                <a:gd name="connsiteY10" fmla="*/ 4537710 h 4732020"/>
                <a:gd name="connsiteX11" fmla="*/ 331470 w 1449204"/>
                <a:gd name="connsiteY11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272444 w 1449204"/>
                <a:gd name="connsiteY2" fmla="*/ 2419280 h 4732020"/>
                <a:gd name="connsiteX3" fmla="*/ 1130586 w 1449204"/>
                <a:gd name="connsiteY3" fmla="*/ 2347870 h 4732020"/>
                <a:gd name="connsiteX4" fmla="*/ 1275366 w 1449204"/>
                <a:gd name="connsiteY4" fmla="*/ 2285026 h 4732020"/>
                <a:gd name="connsiteX5" fmla="*/ 1443960 w 1449204"/>
                <a:gd name="connsiteY5" fmla="*/ 963904 h 4732020"/>
                <a:gd name="connsiteX6" fmla="*/ 1172494 w 1449204"/>
                <a:gd name="connsiteY6" fmla="*/ 1013460 h 4732020"/>
                <a:gd name="connsiteX7" fmla="*/ 1417320 w 1449204"/>
                <a:gd name="connsiteY7" fmla="*/ 811530 h 4732020"/>
                <a:gd name="connsiteX8" fmla="*/ 937260 w 1449204"/>
                <a:gd name="connsiteY8" fmla="*/ 0 h 4732020"/>
                <a:gd name="connsiteX9" fmla="*/ 400050 w 1449204"/>
                <a:gd name="connsiteY9" fmla="*/ 1120140 h 4732020"/>
                <a:gd name="connsiteX10" fmla="*/ 0 w 1449204"/>
                <a:gd name="connsiteY10" fmla="*/ 4537710 h 4732020"/>
                <a:gd name="connsiteX11" fmla="*/ 331470 w 1449204"/>
                <a:gd name="connsiteY11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272444 w 1449204"/>
                <a:gd name="connsiteY2" fmla="*/ 2419280 h 4732020"/>
                <a:gd name="connsiteX3" fmla="*/ 1130586 w 1449204"/>
                <a:gd name="connsiteY3" fmla="*/ 2347870 h 4732020"/>
                <a:gd name="connsiteX4" fmla="*/ 1275366 w 1449204"/>
                <a:gd name="connsiteY4" fmla="*/ 2285026 h 4732020"/>
                <a:gd name="connsiteX5" fmla="*/ 1443960 w 1449204"/>
                <a:gd name="connsiteY5" fmla="*/ 963904 h 4732020"/>
                <a:gd name="connsiteX6" fmla="*/ 1172494 w 1449204"/>
                <a:gd name="connsiteY6" fmla="*/ 1013460 h 4732020"/>
                <a:gd name="connsiteX7" fmla="*/ 1417320 w 1449204"/>
                <a:gd name="connsiteY7" fmla="*/ 811530 h 4732020"/>
                <a:gd name="connsiteX8" fmla="*/ 937260 w 1449204"/>
                <a:gd name="connsiteY8" fmla="*/ 0 h 4732020"/>
                <a:gd name="connsiteX9" fmla="*/ 400050 w 1449204"/>
                <a:gd name="connsiteY9" fmla="*/ 1120140 h 4732020"/>
                <a:gd name="connsiteX10" fmla="*/ 0 w 1449204"/>
                <a:gd name="connsiteY10" fmla="*/ 4537710 h 4732020"/>
                <a:gd name="connsiteX11" fmla="*/ 331470 w 1449204"/>
                <a:gd name="connsiteY11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961039 w 1449204"/>
                <a:gd name="connsiteY2" fmla="*/ 3124200 h 4732020"/>
                <a:gd name="connsiteX3" fmla="*/ 1272444 w 1449204"/>
                <a:gd name="connsiteY3" fmla="*/ 2419280 h 4732020"/>
                <a:gd name="connsiteX4" fmla="*/ 1130586 w 1449204"/>
                <a:gd name="connsiteY4" fmla="*/ 2347870 h 4732020"/>
                <a:gd name="connsiteX5" fmla="*/ 1275366 w 1449204"/>
                <a:gd name="connsiteY5" fmla="*/ 2285026 h 4732020"/>
                <a:gd name="connsiteX6" fmla="*/ 1443960 w 1449204"/>
                <a:gd name="connsiteY6" fmla="*/ 963904 h 4732020"/>
                <a:gd name="connsiteX7" fmla="*/ 1172494 w 1449204"/>
                <a:gd name="connsiteY7" fmla="*/ 1013460 h 4732020"/>
                <a:gd name="connsiteX8" fmla="*/ 1417320 w 1449204"/>
                <a:gd name="connsiteY8" fmla="*/ 811530 h 4732020"/>
                <a:gd name="connsiteX9" fmla="*/ 937260 w 1449204"/>
                <a:gd name="connsiteY9" fmla="*/ 0 h 4732020"/>
                <a:gd name="connsiteX10" fmla="*/ 400050 w 1449204"/>
                <a:gd name="connsiteY10" fmla="*/ 1120140 h 4732020"/>
                <a:gd name="connsiteX11" fmla="*/ 0 w 1449204"/>
                <a:gd name="connsiteY11" fmla="*/ 4537710 h 4732020"/>
                <a:gd name="connsiteX12" fmla="*/ 331470 w 1449204"/>
                <a:gd name="connsiteY12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961039 w 1449204"/>
                <a:gd name="connsiteY2" fmla="*/ 3124200 h 4732020"/>
                <a:gd name="connsiteX3" fmla="*/ 1184879 w 1449204"/>
                <a:gd name="connsiteY3" fmla="*/ 3009877 h 4732020"/>
                <a:gd name="connsiteX4" fmla="*/ 1272444 w 1449204"/>
                <a:gd name="connsiteY4" fmla="*/ 2419280 h 4732020"/>
                <a:gd name="connsiteX5" fmla="*/ 1130586 w 1449204"/>
                <a:gd name="connsiteY5" fmla="*/ 2347870 h 4732020"/>
                <a:gd name="connsiteX6" fmla="*/ 1275366 w 1449204"/>
                <a:gd name="connsiteY6" fmla="*/ 2285026 h 4732020"/>
                <a:gd name="connsiteX7" fmla="*/ 1443960 w 1449204"/>
                <a:gd name="connsiteY7" fmla="*/ 963904 h 4732020"/>
                <a:gd name="connsiteX8" fmla="*/ 1172494 w 1449204"/>
                <a:gd name="connsiteY8" fmla="*/ 1013460 h 4732020"/>
                <a:gd name="connsiteX9" fmla="*/ 1417320 w 1449204"/>
                <a:gd name="connsiteY9" fmla="*/ 811530 h 4732020"/>
                <a:gd name="connsiteX10" fmla="*/ 937260 w 1449204"/>
                <a:gd name="connsiteY10" fmla="*/ 0 h 4732020"/>
                <a:gd name="connsiteX11" fmla="*/ 400050 w 1449204"/>
                <a:gd name="connsiteY11" fmla="*/ 1120140 h 4732020"/>
                <a:gd name="connsiteX12" fmla="*/ 0 w 1449204"/>
                <a:gd name="connsiteY12" fmla="*/ 4537710 h 4732020"/>
                <a:gd name="connsiteX13" fmla="*/ 331470 w 1449204"/>
                <a:gd name="connsiteY13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  <a:gd name="connsiteX0" fmla="*/ 331470 w 1449204"/>
                <a:gd name="connsiteY0" fmla="*/ 4732020 h 4732020"/>
                <a:gd name="connsiteX1" fmla="*/ 982980 w 1449204"/>
                <a:gd name="connsiteY1" fmla="*/ 4297680 h 4732020"/>
                <a:gd name="connsiteX2" fmla="*/ 1170592 w 1449204"/>
                <a:gd name="connsiteY2" fmla="*/ 3305175 h 4732020"/>
                <a:gd name="connsiteX3" fmla="*/ 961039 w 1449204"/>
                <a:gd name="connsiteY3" fmla="*/ 3124200 h 4732020"/>
                <a:gd name="connsiteX4" fmla="*/ 1184879 w 1449204"/>
                <a:gd name="connsiteY4" fmla="*/ 3009877 h 4732020"/>
                <a:gd name="connsiteX5" fmla="*/ 1272444 w 1449204"/>
                <a:gd name="connsiteY5" fmla="*/ 2419280 h 4732020"/>
                <a:gd name="connsiteX6" fmla="*/ 1130586 w 1449204"/>
                <a:gd name="connsiteY6" fmla="*/ 2347870 h 4732020"/>
                <a:gd name="connsiteX7" fmla="*/ 1275366 w 1449204"/>
                <a:gd name="connsiteY7" fmla="*/ 2285026 h 4732020"/>
                <a:gd name="connsiteX8" fmla="*/ 1443960 w 1449204"/>
                <a:gd name="connsiteY8" fmla="*/ 963904 h 4732020"/>
                <a:gd name="connsiteX9" fmla="*/ 1172494 w 1449204"/>
                <a:gd name="connsiteY9" fmla="*/ 1013460 h 4732020"/>
                <a:gd name="connsiteX10" fmla="*/ 1417320 w 1449204"/>
                <a:gd name="connsiteY10" fmla="*/ 811530 h 4732020"/>
                <a:gd name="connsiteX11" fmla="*/ 937260 w 1449204"/>
                <a:gd name="connsiteY11" fmla="*/ 0 h 4732020"/>
                <a:gd name="connsiteX12" fmla="*/ 400050 w 1449204"/>
                <a:gd name="connsiteY12" fmla="*/ 1120140 h 4732020"/>
                <a:gd name="connsiteX13" fmla="*/ 0 w 1449204"/>
                <a:gd name="connsiteY13" fmla="*/ 4537710 h 4732020"/>
                <a:gd name="connsiteX14" fmla="*/ 331470 w 1449204"/>
                <a:gd name="connsiteY14" fmla="*/ 4732020 h 473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49204" h="4732020">
                  <a:moveTo>
                    <a:pt x="331470" y="4732020"/>
                  </a:moveTo>
                  <a:lnTo>
                    <a:pt x="982980" y="4297680"/>
                  </a:lnTo>
                  <a:cubicBezTo>
                    <a:pt x="1087120" y="4059873"/>
                    <a:pt x="1174249" y="3500755"/>
                    <a:pt x="1170592" y="3305175"/>
                  </a:cubicBezTo>
                  <a:cubicBezTo>
                    <a:pt x="1071706" y="3182615"/>
                    <a:pt x="1076954" y="3219448"/>
                    <a:pt x="961039" y="3124200"/>
                  </a:cubicBezTo>
                  <a:cubicBezTo>
                    <a:pt x="1199504" y="3081016"/>
                    <a:pt x="1132978" y="3127364"/>
                    <a:pt x="1184879" y="3009877"/>
                  </a:cubicBezTo>
                  <a:cubicBezTo>
                    <a:pt x="1236780" y="2892390"/>
                    <a:pt x="1257686" y="2505806"/>
                    <a:pt x="1272444" y="2419280"/>
                  </a:cubicBezTo>
                  <a:cubicBezTo>
                    <a:pt x="1174695" y="2376747"/>
                    <a:pt x="1246822" y="2404377"/>
                    <a:pt x="1130586" y="2347870"/>
                  </a:cubicBezTo>
                  <a:cubicBezTo>
                    <a:pt x="1166818" y="2326293"/>
                    <a:pt x="1143169" y="2363287"/>
                    <a:pt x="1275366" y="2285026"/>
                  </a:cubicBezTo>
                  <a:cubicBezTo>
                    <a:pt x="1327595" y="2054365"/>
                    <a:pt x="1449204" y="1116304"/>
                    <a:pt x="1443960" y="963904"/>
                  </a:cubicBezTo>
                  <a:lnTo>
                    <a:pt x="1172494" y="1013460"/>
                  </a:lnTo>
                  <a:lnTo>
                    <a:pt x="1417320" y="811530"/>
                  </a:lnTo>
                  <a:cubicBezTo>
                    <a:pt x="1429742" y="289588"/>
                    <a:pt x="1097280" y="270510"/>
                    <a:pt x="937260" y="0"/>
                  </a:cubicBezTo>
                  <a:cubicBezTo>
                    <a:pt x="758190" y="373380"/>
                    <a:pt x="451536" y="548664"/>
                    <a:pt x="400050" y="1120140"/>
                  </a:cubicBezTo>
                  <a:cubicBezTo>
                    <a:pt x="266700" y="2259330"/>
                    <a:pt x="110518" y="3373748"/>
                    <a:pt x="0" y="4537710"/>
                  </a:cubicBezTo>
                  <a:lnTo>
                    <a:pt x="331470" y="47320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6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71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8" name="Полилиния 67"/>
            <p:cNvSpPr/>
            <p:nvPr/>
          </p:nvSpPr>
          <p:spPr>
            <a:xfrm>
              <a:off x="525780" y="2125980"/>
              <a:ext cx="651510" cy="4617720"/>
            </a:xfrm>
            <a:custGeom>
              <a:avLst/>
              <a:gdLst>
                <a:gd name="connsiteX0" fmla="*/ 11430 w 651510"/>
                <a:gd name="connsiteY0" fmla="*/ 4377690 h 4617720"/>
                <a:gd name="connsiteX1" fmla="*/ 651510 w 651510"/>
                <a:gd name="connsiteY1" fmla="*/ 0 h 4617720"/>
                <a:gd name="connsiteX2" fmla="*/ 160020 w 651510"/>
                <a:gd name="connsiteY2" fmla="*/ 4389120 h 4617720"/>
                <a:gd name="connsiteX3" fmla="*/ 0 w 651510"/>
                <a:gd name="connsiteY3" fmla="*/ 4617720 h 4617720"/>
                <a:gd name="connsiteX4" fmla="*/ 11430 w 651510"/>
                <a:gd name="connsiteY4" fmla="*/ 4377690 h 461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510" h="4617720">
                  <a:moveTo>
                    <a:pt x="11430" y="4377690"/>
                  </a:moveTo>
                  <a:lnTo>
                    <a:pt x="651510" y="0"/>
                  </a:lnTo>
                  <a:lnTo>
                    <a:pt x="160020" y="4389120"/>
                  </a:lnTo>
                  <a:lnTo>
                    <a:pt x="0" y="4617720"/>
                  </a:lnTo>
                  <a:lnTo>
                    <a:pt x="11430" y="4377690"/>
                  </a:lnTo>
                  <a:close/>
                </a:path>
              </a:pathLst>
            </a:cu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9000000" scaled="0"/>
            </a:gradFill>
            <a:ln w="31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826217" y="-85856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Подзаголовок 28"/>
          <p:cNvSpPr>
            <a:spLocks noGrp="1"/>
          </p:cNvSpPr>
          <p:nvPr>
            <p:ph type="subTitle" idx="1"/>
          </p:nvPr>
        </p:nvSpPr>
        <p:spPr>
          <a:xfrm>
            <a:off x="105170" y="1556792"/>
            <a:ext cx="8666639" cy="1752600"/>
          </a:xfrm>
        </p:spPr>
        <p:txBody>
          <a:bodyPr/>
          <a:lstStyle/>
          <a:p>
            <a:pPr marL="857250" indent="-857250" algn="just">
              <a:buFont typeface="Arial" pitchFamily="34" charset="0"/>
              <a:buChar char="•"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Вспомнить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алгоритм сложения однозначных чисел с переходом через разряд.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857250" indent="-857250" algn="just">
              <a:buFont typeface="Arial" pitchFamily="34" charset="0"/>
              <a:buChar char="•"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Соотнести алгоритм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сложения однозначных чисел с переходом через разряд с алгоритмом вычитания однозначного числа с переходом через разряд.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857250" indent="-857250" algn="just">
              <a:buFont typeface="Arial" pitchFamily="34" charset="0"/>
              <a:buChar char="•"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Составить алгоритм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вычитания однозначных чисел с переходом через разряд.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6" name="Picture 8" descr="C:\Documents and Settings\Admin\Мои документы\Анимации\разное\sun_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934" y="74613"/>
            <a:ext cx="1074964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4" descr="Z:\newtek\_backgrounds_1.02\Greg\First Day of School\teacher_kids_wavi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0"/>
            <a:ext cx="17859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2" descr="C:\Documents and Settings\Admin\Мои документы\Анимации\разное\karandash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907" y="5956355"/>
            <a:ext cx="373221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43063" y="118802"/>
            <a:ext cx="648569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3333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Comic Sans MS" pitchFamily="66" charset="0"/>
              </a:rPr>
              <a:t>План открытия: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0375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2" descr="http://funforkids.ru/pictures/school2/school020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988" y="949325"/>
            <a:ext cx="9129713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Прямоугольник 5"/>
          <p:cNvSpPr>
            <a:spLocks noChangeArrowheads="1"/>
          </p:cNvSpPr>
          <p:nvPr/>
        </p:nvSpPr>
        <p:spPr bwMode="auto">
          <a:xfrm>
            <a:off x="1331913" y="2163763"/>
            <a:ext cx="5903912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                  </a:t>
            </a:r>
            <a:r>
              <a:rPr lang="ru-RU" sz="28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1</a:t>
            </a:r>
            <a:r>
              <a:rPr lang="ru-RU" sz="4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  <a:r>
              <a:rPr lang="ru-RU" sz="44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 – 3 = 11 – 1 – 2 = 8  </a:t>
            </a:r>
            <a:r>
              <a:rPr lang="ru-RU" sz="4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/>
            </a:r>
            <a:br>
              <a:rPr lang="ru-RU" sz="4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</a:br>
            <a:r>
              <a:rPr lang="ru-RU" sz="4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     </a:t>
            </a:r>
            <a:r>
              <a:rPr lang="ru-RU" sz="4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1</a:t>
            </a:r>
            <a:r>
              <a:rPr lang="ru-RU" sz="3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</a:t>
            </a:r>
            <a:r>
              <a:rPr lang="ru-RU" sz="4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r>
              <a:rPr lang="ru-RU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/>
            </a:r>
            <a:br>
              <a:rPr lang="ru-RU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</a:br>
            <a:endParaRPr lang="ru-RU" sz="2400" b="1" dirty="0" smtClean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pic>
        <p:nvPicPr>
          <p:cNvPr id="21511" name="Рисунок 8" descr="http://nashaucheba.ru/docs/39/38541/conv_1/file1_html_49b4a9d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643" y="3594100"/>
            <a:ext cx="3059112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2411760" y="3594100"/>
            <a:ext cx="360015" cy="6269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924174" y="3628231"/>
            <a:ext cx="207963" cy="5928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2" name="Picture 3" descr="C:\Documents and Settings\Admin\Мои документы\Анимации\де анимацмя\dbdee13c60c9204fee7ec8d256b5f9f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62000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7400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5815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Алгоритм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сложения однозначных чисел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2857763"/>
              </p:ext>
            </p:extLst>
          </p:nvPr>
        </p:nvGraphicFramePr>
        <p:xfrm>
          <a:off x="914400" y="1844824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1" name="Блок-схема: процесс 10"/>
          <p:cNvSpPr>
            <a:spLocks noChangeArrowheads="1"/>
          </p:cNvSpPr>
          <p:nvPr/>
        </p:nvSpPr>
        <p:spPr bwMode="auto">
          <a:xfrm>
            <a:off x="879193" y="4941168"/>
            <a:ext cx="7077182" cy="1399307"/>
          </a:xfrm>
          <a:prstGeom prst="flowChartProcess">
            <a:avLst/>
          </a:prstGeom>
          <a:solidFill>
            <a:srgbClr val="BBE0E3">
              <a:alpha val="89803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lvl="0"/>
            <a:r>
              <a:rPr lang="ru-RU" sz="3200" b="1" dirty="0" smtClean="0"/>
              <a:t>3.Добавим </a:t>
            </a:r>
            <a:r>
              <a:rPr lang="ru-RU" sz="3200" b="1" dirty="0"/>
              <a:t>первое </a:t>
            </a:r>
            <a:r>
              <a:rPr lang="ru-RU" sz="3200" b="1" dirty="0" smtClean="0"/>
              <a:t>слагаемое до 10, прибавим </a:t>
            </a:r>
            <a:r>
              <a:rPr lang="ru-RU" sz="3200" b="1" dirty="0"/>
              <a:t>вторую часть.</a:t>
            </a:r>
            <a:endParaRPr lang="ru-RU" sz="3200" dirty="0"/>
          </a:p>
          <a:p>
            <a:r>
              <a:rPr lang="ru-RU" sz="3200" b="1" dirty="0"/>
              <a:t> </a:t>
            </a:r>
            <a:endParaRPr lang="ru-RU" sz="3200" dirty="0"/>
          </a:p>
        </p:txBody>
      </p:sp>
      <p:sp>
        <p:nvSpPr>
          <p:cNvPr id="1032" name="Блок-схема: процесс 11"/>
          <p:cNvSpPr>
            <a:spLocks noChangeArrowheads="1"/>
          </p:cNvSpPr>
          <p:nvPr/>
        </p:nvSpPr>
        <p:spPr bwMode="auto">
          <a:xfrm>
            <a:off x="796924" y="1298574"/>
            <a:ext cx="7159451" cy="1626369"/>
          </a:xfrm>
          <a:prstGeom prst="flowChartProcess">
            <a:avLst/>
          </a:prstGeom>
          <a:solidFill>
            <a:srgbClr val="BBE0E3">
              <a:alpha val="89803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lvl="0"/>
            <a:r>
              <a:rPr lang="ru-RU" sz="3200" b="1" dirty="0" smtClean="0"/>
              <a:t>1.Определим</a:t>
            </a:r>
            <a:r>
              <a:rPr lang="ru-RU" sz="3200" b="1" dirty="0"/>
              <a:t>, сколько единиц не хватает первому слагаемому до 10.</a:t>
            </a:r>
            <a:endParaRPr lang="ru-RU" sz="3200" dirty="0"/>
          </a:p>
        </p:txBody>
      </p:sp>
      <p:sp>
        <p:nvSpPr>
          <p:cNvPr id="1033" name="Блок-схема: процесс 12"/>
          <p:cNvSpPr>
            <a:spLocks noChangeArrowheads="1"/>
          </p:cNvSpPr>
          <p:nvPr/>
        </p:nvSpPr>
        <p:spPr bwMode="auto">
          <a:xfrm>
            <a:off x="771418" y="3140968"/>
            <a:ext cx="7184957" cy="1440160"/>
          </a:xfrm>
          <a:prstGeom prst="flowChartProcess">
            <a:avLst/>
          </a:prstGeom>
          <a:solidFill>
            <a:srgbClr val="BBE0E3">
              <a:alpha val="89803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lvl="0"/>
            <a:r>
              <a:rPr lang="ru-RU" sz="3200" b="1" dirty="0" smtClean="0"/>
              <a:t>2.Разложим </a:t>
            </a:r>
            <a:r>
              <a:rPr lang="ru-RU" sz="3200" b="1" dirty="0"/>
              <a:t>второе слагаемое на части  так, чтобы одна  из частей добавляла первое слагаемое до 10.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3207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  <p:bldP spid="1032" grpId="0" animBg="1"/>
      <p:bldP spid="10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5815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Алгоритм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вычитания</a:t>
            </a: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однозначных чисел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98063901"/>
              </p:ext>
            </p:extLst>
          </p:nvPr>
        </p:nvGraphicFramePr>
        <p:xfrm>
          <a:off x="914400" y="1844824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1" name="Блок-схема: процесс 10"/>
          <p:cNvSpPr>
            <a:spLocks noChangeArrowheads="1"/>
          </p:cNvSpPr>
          <p:nvPr/>
        </p:nvSpPr>
        <p:spPr bwMode="auto">
          <a:xfrm>
            <a:off x="879193" y="4941168"/>
            <a:ext cx="7077182" cy="1399307"/>
          </a:xfrm>
          <a:prstGeom prst="flowChartProcess">
            <a:avLst/>
          </a:prstGeom>
          <a:solidFill>
            <a:srgbClr val="BBE0E3">
              <a:alpha val="89803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lvl="0"/>
            <a:r>
              <a:rPr lang="ru-RU" sz="3200" b="1" dirty="0" smtClean="0"/>
              <a:t>3.Вычтем  </a:t>
            </a:r>
            <a:r>
              <a:rPr lang="ru-RU" sz="3200" b="1" dirty="0"/>
              <a:t>часть, чтобы получилось 10,затем вычтем вторую часть.</a:t>
            </a:r>
            <a:endParaRPr lang="ru-RU" sz="3200" dirty="0"/>
          </a:p>
          <a:p>
            <a:r>
              <a:rPr lang="ru-RU" sz="3200" b="1" dirty="0"/>
              <a:t> </a:t>
            </a:r>
            <a:endParaRPr lang="ru-RU" sz="3200" dirty="0"/>
          </a:p>
        </p:txBody>
      </p:sp>
      <p:sp>
        <p:nvSpPr>
          <p:cNvPr id="1032" name="Блок-схема: процесс 11"/>
          <p:cNvSpPr>
            <a:spLocks noChangeArrowheads="1"/>
          </p:cNvSpPr>
          <p:nvPr/>
        </p:nvSpPr>
        <p:spPr bwMode="auto">
          <a:xfrm>
            <a:off x="796924" y="1298574"/>
            <a:ext cx="7159451" cy="1626369"/>
          </a:xfrm>
          <a:prstGeom prst="flowChartProcess">
            <a:avLst/>
          </a:prstGeom>
          <a:solidFill>
            <a:srgbClr val="BBE0E3">
              <a:alpha val="89803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lvl="0"/>
            <a:r>
              <a:rPr lang="ru-RU" sz="3200" b="1" dirty="0" smtClean="0"/>
              <a:t>1.Определим</a:t>
            </a:r>
            <a:r>
              <a:rPr lang="ru-RU" sz="3200" b="1" dirty="0"/>
              <a:t>, сколько единиц нужно вычесть из уменьшаемого, чтобы получилось 10.</a:t>
            </a:r>
            <a:endParaRPr lang="ru-RU" sz="3200" dirty="0"/>
          </a:p>
        </p:txBody>
      </p:sp>
      <p:sp>
        <p:nvSpPr>
          <p:cNvPr id="1033" name="Блок-схема: процесс 12"/>
          <p:cNvSpPr>
            <a:spLocks noChangeArrowheads="1"/>
          </p:cNvSpPr>
          <p:nvPr/>
        </p:nvSpPr>
        <p:spPr bwMode="auto">
          <a:xfrm>
            <a:off x="811752" y="3140968"/>
            <a:ext cx="7272807" cy="1728192"/>
          </a:xfrm>
          <a:prstGeom prst="flowChartProcess">
            <a:avLst/>
          </a:prstGeom>
          <a:solidFill>
            <a:srgbClr val="BBE0E3">
              <a:alpha val="89803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lvl="0"/>
            <a:r>
              <a:rPr lang="ru-RU" sz="3200" b="1" dirty="0" smtClean="0"/>
              <a:t>2.Разложим </a:t>
            </a:r>
            <a:r>
              <a:rPr lang="ru-RU" sz="3200" b="1" dirty="0"/>
              <a:t>вычитаемое на части  так, чтобы  при вычитании одной  из частей из уменьшаемого получилось 10.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703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  <p:bldP spid="1032" grpId="0" animBg="1"/>
      <p:bldP spid="10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295000"/>
            <a:ext cx="4856758" cy="135729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5400" dirty="0" smtClean="0">
                <a:solidFill>
                  <a:srgbClr val="FF0000"/>
                </a:solidFill>
              </a:rPr>
              <a:t>Д</a:t>
            </a:r>
            <a:r>
              <a:rPr lang="ru-RU" sz="5400" dirty="0" smtClean="0">
                <a:solidFill>
                  <a:srgbClr val="FFC000"/>
                </a:solidFill>
              </a:rPr>
              <a:t>е</a:t>
            </a:r>
            <a:r>
              <a:rPr lang="ru-RU" sz="5400" dirty="0" smtClean="0">
                <a:solidFill>
                  <a:srgbClr val="FF0000"/>
                </a:solidFill>
              </a:rPr>
              <a:t>в</a:t>
            </a:r>
            <a:r>
              <a:rPr lang="ru-RU" sz="5400" dirty="0" smtClean="0">
                <a:solidFill>
                  <a:srgbClr val="FFC000"/>
                </a:solidFill>
              </a:rPr>
              <a:t>и</a:t>
            </a:r>
            <a:r>
              <a:rPr lang="ru-RU" sz="5400" dirty="0" smtClean="0">
                <a:solidFill>
                  <a:srgbClr val="00B050"/>
                </a:solidFill>
              </a:rPr>
              <a:t>з </a:t>
            </a:r>
            <a:r>
              <a:rPr lang="ru-RU" sz="5400" dirty="0" smtClean="0">
                <a:solidFill>
                  <a:srgbClr val="FF0000"/>
                </a:solidFill>
              </a:rPr>
              <a:t>у</a:t>
            </a:r>
            <a:r>
              <a:rPr lang="ru-RU" sz="5400" dirty="0" smtClean="0">
                <a:solidFill>
                  <a:srgbClr val="00B050"/>
                </a:solidFill>
              </a:rPr>
              <a:t>р</a:t>
            </a:r>
            <a:r>
              <a:rPr lang="ru-RU" sz="5400" dirty="0" smtClean="0">
                <a:solidFill>
                  <a:srgbClr val="FFC000"/>
                </a:solidFill>
              </a:rPr>
              <a:t>о</a:t>
            </a:r>
            <a:r>
              <a:rPr lang="ru-RU" sz="5400" dirty="0" smtClean="0">
                <a:solidFill>
                  <a:srgbClr val="00B050"/>
                </a:solidFill>
              </a:rPr>
              <a:t>к</a:t>
            </a:r>
            <a:r>
              <a:rPr lang="ru-RU" sz="5400" dirty="0" smtClean="0">
                <a:solidFill>
                  <a:srgbClr val="FFC000"/>
                </a:solidFill>
              </a:rPr>
              <a:t>а</a:t>
            </a:r>
            <a:r>
              <a:rPr lang="ru-RU" sz="5400" dirty="0" smtClean="0">
                <a:solidFill>
                  <a:srgbClr val="00B0F0"/>
                </a:solidFill>
              </a:rPr>
              <a:t>:</a:t>
            </a: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4100" name="Содержимое 2"/>
          <p:cNvSpPr>
            <a:spLocks noGrp="1"/>
          </p:cNvSpPr>
          <p:nvPr>
            <p:ph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sz="40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Математика, друзья,</a:t>
            </a:r>
            <a:endParaRPr lang="ru-RU" sz="4000" dirty="0">
              <a:solidFill>
                <a:srgbClr val="0000FF"/>
              </a:solidFill>
              <a:latin typeface="Calibri"/>
              <a:ea typeface="Times New Roman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40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Абсолютно всем нужна.</a:t>
            </a:r>
            <a:endParaRPr lang="ru-RU" sz="4000" dirty="0">
              <a:solidFill>
                <a:srgbClr val="0000FF"/>
              </a:solidFill>
              <a:latin typeface="Calibri"/>
              <a:ea typeface="Times New Roman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40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На уроке работай старательно,</a:t>
            </a:r>
            <a:endParaRPr lang="ru-RU" sz="4000" dirty="0">
              <a:solidFill>
                <a:srgbClr val="0000FF"/>
              </a:solidFill>
              <a:latin typeface="Calibri"/>
              <a:ea typeface="Times New Roman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40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И успех тебя ждет обязательно</a:t>
            </a:r>
            <a:r>
              <a:rPr lang="ru-RU" sz="4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4000" dirty="0">
              <a:solidFill>
                <a:srgbClr val="0000FF"/>
              </a:solidFill>
              <a:latin typeface="Calibri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4000" dirty="0">
                <a:solidFill>
                  <a:srgbClr val="0000FF"/>
                </a:solidFill>
                <a:latin typeface="Times New Roman"/>
                <a:ea typeface="Times New Roman"/>
              </a:rPr>
              <a:t/>
            </a:r>
            <a:br>
              <a:rPr lang="ru-RU" sz="4000" dirty="0">
                <a:solidFill>
                  <a:srgbClr val="0000FF"/>
                </a:solidFill>
                <a:latin typeface="Times New Roman"/>
                <a:ea typeface="Times New Roman"/>
              </a:rPr>
            </a:br>
            <a:endParaRPr lang="ru-RU" sz="4000" b="1" dirty="0" smtClean="0">
              <a:solidFill>
                <a:srgbClr val="0000FF"/>
              </a:solidFill>
              <a:latin typeface="Segoe"/>
            </a:endParaRPr>
          </a:p>
          <a:p>
            <a:endParaRPr lang="ru-RU" b="1" dirty="0" smtClean="0">
              <a:solidFill>
                <a:srgbClr val="7030A0"/>
              </a:solidFill>
              <a:latin typeface="Segoe"/>
            </a:endParaRP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5929313"/>
            <a:ext cx="6667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Мои документы\Анимации\де анимацмя\dbdee13c60c9204fee7ec8d256b5f9f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62000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4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28800"/>
              <a:gd name="T1" fmla="*/ 2147483647 h 21600"/>
              <a:gd name="T2" fmla="*/ 2147483647 w 28800"/>
              <a:gd name="T3" fmla="*/ 2147483647 h 21600"/>
              <a:gd name="T4" fmla="*/ 2147483647 w 28800"/>
              <a:gd name="T5" fmla="*/ 2147483647 h 21600"/>
              <a:gd name="T6" fmla="*/ 2147483647 w 28800"/>
              <a:gd name="T7" fmla="*/ 2147483647 h 21600"/>
              <a:gd name="T8" fmla="*/ 2147483647 w 28800"/>
              <a:gd name="T9" fmla="*/ 2147483647 h 21600"/>
              <a:gd name="T10" fmla="*/ 2147483647 w 28800"/>
              <a:gd name="T11" fmla="*/ 2147483647 h 21600"/>
              <a:gd name="T12" fmla="*/ 2147483647 w 28800"/>
              <a:gd name="T13" fmla="*/ 0 h 21600"/>
              <a:gd name="T14" fmla="*/ 2147483647 w 288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0 w 28800"/>
              <a:gd name="T25" fmla="*/ 330 h 21600"/>
              <a:gd name="T26" fmla="*/ 28360 w 28800"/>
              <a:gd name="T27" fmla="*/ 2127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800" h="21600">
                <a:moveTo>
                  <a:pt x="0" y="0"/>
                </a:moveTo>
                <a:lnTo>
                  <a:pt x="0" y="21600"/>
                </a:lnTo>
                <a:lnTo>
                  <a:pt x="28800" y="21600"/>
                </a:lnTo>
                <a:lnTo>
                  <a:pt x="28800" y="0"/>
                </a:lnTo>
                <a:close/>
                <a:moveTo>
                  <a:pt x="330" y="330"/>
                </a:moveTo>
                <a:lnTo>
                  <a:pt x="330" y="21270"/>
                </a:lnTo>
                <a:lnTo>
                  <a:pt x="28470" y="21270"/>
                </a:lnTo>
                <a:lnTo>
                  <a:pt x="28470" y="330"/>
                </a:lnTo>
                <a:close/>
              </a:path>
            </a:pathLst>
          </a:cu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>
            <a:flatTx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08090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2" descr="http://funforkids.ru/pictures/school2/school020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988" y="949325"/>
            <a:ext cx="9129713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Прямоугольник 5"/>
          <p:cNvSpPr>
            <a:spLocks noChangeArrowheads="1"/>
          </p:cNvSpPr>
          <p:nvPr/>
        </p:nvSpPr>
        <p:spPr bwMode="auto">
          <a:xfrm>
            <a:off x="1331913" y="2163763"/>
            <a:ext cx="5903912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                  </a:t>
            </a:r>
            <a:r>
              <a:rPr lang="ru-RU" sz="28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1</a:t>
            </a:r>
            <a:r>
              <a:rPr lang="ru-RU" sz="4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r>
              <a:rPr lang="ru-RU" sz="44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 – 5 = 12 – 2 – 3 = 7  </a:t>
            </a:r>
            <a:r>
              <a:rPr lang="ru-RU" sz="4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/>
            </a:r>
            <a:br>
              <a:rPr lang="ru-RU" sz="4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</a:br>
            <a:r>
              <a:rPr lang="ru-RU" sz="4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     </a:t>
            </a:r>
            <a:r>
              <a:rPr lang="ru-RU" sz="4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2</a:t>
            </a:r>
            <a:r>
              <a:rPr lang="ru-RU" sz="3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</a:t>
            </a:r>
            <a:r>
              <a:rPr lang="ru-RU" sz="4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r>
              <a:rPr lang="ru-RU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/>
            </a:r>
            <a:br>
              <a:rPr lang="ru-RU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</a:br>
            <a:endParaRPr lang="ru-RU" sz="2400" b="1" dirty="0" smtClean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pic>
        <p:nvPicPr>
          <p:cNvPr id="21511" name="Рисунок 8" descr="http://nashaucheba.ru/docs/39/38541/conv_1/file1_html_49b4a9d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7352" y="3594100"/>
            <a:ext cx="3059112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2411760" y="3594100"/>
            <a:ext cx="360015" cy="6269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924174" y="3628231"/>
            <a:ext cx="207963" cy="5928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" name="Picture 3" descr="C:\Documents and Settings\Admin\Мои документы\Анимации\де анимацмя\dbdee13c60c9204fee7ec8d256b5f9f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163"/>
            <a:ext cx="762000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3539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096963"/>
            <a:ext cx="8064500" cy="5761037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002060"/>
                </a:solidFill>
              </a:rPr>
              <a:t>По дороге шли - шли  </a:t>
            </a:r>
          </a:p>
          <a:p>
            <a:pPr algn="l"/>
            <a:r>
              <a:rPr lang="ru-RU" b="1" i="1" dirty="0" smtClean="0">
                <a:solidFill>
                  <a:srgbClr val="002060"/>
                </a:solidFill>
              </a:rPr>
              <a:t>Белый гриб нашли.</a:t>
            </a:r>
          </a:p>
          <a:p>
            <a:pPr algn="l"/>
            <a:r>
              <a:rPr lang="ru-RU" b="1" i="1" dirty="0" smtClean="0">
                <a:solidFill>
                  <a:srgbClr val="002060"/>
                </a:solidFill>
              </a:rPr>
              <a:t>Вот грибок, другой грибок,</a:t>
            </a:r>
          </a:p>
          <a:p>
            <a:pPr algn="l"/>
            <a:r>
              <a:rPr lang="ru-RU" b="1" i="1" dirty="0" smtClean="0">
                <a:solidFill>
                  <a:srgbClr val="002060"/>
                </a:solidFill>
              </a:rPr>
              <a:t>Полезайте в кузовок.</a:t>
            </a:r>
          </a:p>
          <a:p>
            <a:pPr algn="l"/>
            <a:endParaRPr lang="ru-RU" b="1" i="1" dirty="0" smtClean="0">
              <a:solidFill>
                <a:srgbClr val="FF66CC"/>
              </a:solidFill>
            </a:endParaRPr>
          </a:p>
          <a:p>
            <a:pPr algn="l"/>
            <a:r>
              <a:rPr lang="ru-RU" b="1" i="1" dirty="0" smtClean="0">
                <a:solidFill>
                  <a:srgbClr val="002060"/>
                </a:solidFill>
              </a:rPr>
              <a:t>                      Дует ветер нам лицо</a:t>
            </a:r>
          </a:p>
          <a:p>
            <a:pPr algn="l"/>
            <a:r>
              <a:rPr lang="ru-RU" b="1" i="1" dirty="0" smtClean="0">
                <a:solidFill>
                  <a:srgbClr val="002060"/>
                </a:solidFill>
              </a:rPr>
              <a:t>                      Закачалось деревцо</a:t>
            </a:r>
          </a:p>
          <a:p>
            <a:pPr algn="l"/>
            <a:r>
              <a:rPr lang="ru-RU" b="1" i="1" dirty="0" smtClean="0">
                <a:solidFill>
                  <a:srgbClr val="002060"/>
                </a:solidFill>
              </a:rPr>
              <a:t>                     Ветерок все тише - тише</a:t>
            </a:r>
          </a:p>
          <a:p>
            <a:pPr algn="l"/>
            <a:r>
              <a:rPr lang="ru-RU" b="1" i="1" dirty="0" smtClean="0">
                <a:solidFill>
                  <a:srgbClr val="002060"/>
                </a:solidFill>
              </a:rPr>
              <a:t>                     Деревцо все выше -    выше.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2411413" y="260350"/>
            <a:ext cx="475297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66CC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Физкультминутки</a:t>
            </a:r>
          </a:p>
        </p:txBody>
      </p:sp>
      <p:pic>
        <p:nvPicPr>
          <p:cNvPr id="33796" name="Picture 4" descr="is?dTIRCboZwVQHZ7bjd7-c4kn_e8A-VaqBk1TTR3T3w4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019" y="973777"/>
            <a:ext cx="2231926" cy="202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is?44kzQVQ29PYjvQAw5mVuRMvtVpvf8W5RZuLWFXZ4Edo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8" y="4264719"/>
            <a:ext cx="2336514" cy="219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Запи95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308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Запи953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308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25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337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" fill="hold"/>
                                        <p:tgtEl>
                                          <p:spTgt spid="337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8"/>
                </p:tgtEl>
              </p:cMediaNode>
            </p:audio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9"/>
                </p:tgtEl>
              </p:cMediaNode>
            </p:audio>
          </p:childTnLst>
        </p:cTn>
      </p:par>
    </p:tnLst>
    <p:bldLst>
      <p:bldP spid="3379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528" y="692696"/>
            <a:ext cx="6357938" cy="1051520"/>
          </a:xfrm>
        </p:spPr>
        <p:txBody>
          <a:bodyPr/>
          <a:lstStyle/>
          <a:p>
            <a:r>
              <a:rPr lang="ru-RU" dirty="0">
                <a:solidFill>
                  <a:srgbClr val="0000FF"/>
                </a:solidFill>
              </a:rPr>
              <a:t>Решите с объяснением: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838200" y="1600200"/>
            <a:ext cx="14285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13 </a:t>
            </a:r>
            <a:r>
              <a:rPr lang="ru-RU" sz="3600" b="1" dirty="0">
                <a:solidFill>
                  <a:schemeClr val="accent2"/>
                </a:solidFill>
              </a:rPr>
              <a:t>– </a:t>
            </a:r>
            <a:r>
              <a:rPr lang="ru-RU" sz="3600" b="1" dirty="0" smtClean="0">
                <a:solidFill>
                  <a:schemeClr val="accent2"/>
                </a:solidFill>
              </a:rPr>
              <a:t>5</a:t>
            </a:r>
            <a:r>
              <a:rPr lang="ru-RU" sz="3600" dirty="0" smtClean="0">
                <a:solidFill>
                  <a:schemeClr val="accent2"/>
                </a:solidFill>
              </a:rPr>
              <a:t> 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62000" y="2743200"/>
            <a:ext cx="14285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990099"/>
                </a:solidFill>
              </a:rPr>
              <a:t>18 </a:t>
            </a:r>
            <a:r>
              <a:rPr lang="ru-RU" sz="3600" b="1" dirty="0">
                <a:solidFill>
                  <a:srgbClr val="990099"/>
                </a:solidFill>
              </a:rPr>
              <a:t>– </a:t>
            </a:r>
            <a:r>
              <a:rPr lang="ru-RU" sz="3600" b="1" dirty="0" smtClean="0">
                <a:solidFill>
                  <a:srgbClr val="990099"/>
                </a:solidFill>
              </a:rPr>
              <a:t>9</a:t>
            </a:r>
            <a:r>
              <a:rPr lang="ru-RU" sz="3600" dirty="0" smtClean="0">
                <a:solidFill>
                  <a:srgbClr val="990099"/>
                </a:solidFill>
              </a:rPr>
              <a:t> </a:t>
            </a:r>
            <a:endParaRPr lang="ru-RU" sz="3600" dirty="0">
              <a:solidFill>
                <a:srgbClr val="990099"/>
              </a:solidFill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62000" y="3886200"/>
            <a:ext cx="1581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008000"/>
                </a:solidFill>
              </a:rPr>
              <a:t>14 </a:t>
            </a:r>
            <a:r>
              <a:rPr lang="ru-RU" sz="3600" b="1" dirty="0">
                <a:solidFill>
                  <a:srgbClr val="008000"/>
                </a:solidFill>
              </a:rPr>
              <a:t>– </a:t>
            </a:r>
            <a:r>
              <a:rPr lang="ru-RU" sz="3600" b="1" dirty="0" smtClean="0">
                <a:solidFill>
                  <a:srgbClr val="008000"/>
                </a:solidFill>
              </a:rPr>
              <a:t>7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838200" y="5029200"/>
            <a:ext cx="14285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11 </a:t>
            </a:r>
            <a:r>
              <a:rPr lang="ru-RU" sz="3600" b="1" dirty="0">
                <a:solidFill>
                  <a:srgbClr val="FF0000"/>
                </a:solidFill>
              </a:rPr>
              <a:t>– </a:t>
            </a:r>
            <a:r>
              <a:rPr lang="ru-RU" sz="3600" b="1" dirty="0" smtClean="0">
                <a:solidFill>
                  <a:srgbClr val="FF0000"/>
                </a:solidFill>
              </a:rPr>
              <a:t>4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362200" y="1600200"/>
            <a:ext cx="29129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</a:rPr>
              <a:t>= </a:t>
            </a:r>
            <a:r>
              <a:rPr lang="ru-RU" sz="3600" b="1" dirty="0" smtClean="0">
                <a:solidFill>
                  <a:schemeClr val="accent2"/>
                </a:solidFill>
              </a:rPr>
              <a:t>13 - 3 </a:t>
            </a:r>
            <a:r>
              <a:rPr lang="ru-RU" sz="3600" b="1" dirty="0">
                <a:solidFill>
                  <a:schemeClr val="accent2"/>
                </a:solidFill>
              </a:rPr>
              <a:t>– 2 = 8</a:t>
            </a:r>
          </a:p>
        </p:txBody>
      </p:sp>
      <p:grpSp>
        <p:nvGrpSpPr>
          <p:cNvPr id="11274" name="Group 10"/>
          <p:cNvGrpSpPr>
            <a:grpSpLocks/>
          </p:cNvGrpSpPr>
          <p:nvPr/>
        </p:nvGrpSpPr>
        <p:grpSpPr bwMode="auto">
          <a:xfrm>
            <a:off x="1828800" y="3200400"/>
            <a:ext cx="381000" cy="304800"/>
            <a:chOff x="4896" y="1632"/>
            <a:chExt cx="192" cy="240"/>
          </a:xfrm>
        </p:grpSpPr>
        <p:sp>
          <p:nvSpPr>
            <p:cNvPr id="11275" name="Line 11"/>
            <p:cNvSpPr>
              <a:spLocks noChangeShapeType="1"/>
            </p:cNvSpPr>
            <p:nvPr/>
          </p:nvSpPr>
          <p:spPr bwMode="auto">
            <a:xfrm flipH="1">
              <a:off x="4896" y="1632"/>
              <a:ext cx="96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6" name="Line 12"/>
            <p:cNvSpPr>
              <a:spLocks noChangeShapeType="1"/>
            </p:cNvSpPr>
            <p:nvPr/>
          </p:nvSpPr>
          <p:spPr bwMode="auto">
            <a:xfrm>
              <a:off x="4992" y="1632"/>
              <a:ext cx="96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277" name="Group 13"/>
          <p:cNvGrpSpPr>
            <a:grpSpLocks/>
          </p:cNvGrpSpPr>
          <p:nvPr/>
        </p:nvGrpSpPr>
        <p:grpSpPr bwMode="auto">
          <a:xfrm>
            <a:off x="1828800" y="4343400"/>
            <a:ext cx="381000" cy="304800"/>
            <a:chOff x="4896" y="1632"/>
            <a:chExt cx="192" cy="240"/>
          </a:xfrm>
        </p:grpSpPr>
        <p:sp>
          <p:nvSpPr>
            <p:cNvPr id="11278" name="Line 14"/>
            <p:cNvSpPr>
              <a:spLocks noChangeShapeType="1"/>
            </p:cNvSpPr>
            <p:nvPr/>
          </p:nvSpPr>
          <p:spPr bwMode="auto">
            <a:xfrm flipH="1">
              <a:off x="4896" y="1632"/>
              <a:ext cx="96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9" name="Line 15"/>
            <p:cNvSpPr>
              <a:spLocks noChangeShapeType="1"/>
            </p:cNvSpPr>
            <p:nvPr/>
          </p:nvSpPr>
          <p:spPr bwMode="auto">
            <a:xfrm>
              <a:off x="4992" y="1632"/>
              <a:ext cx="96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280" name="Group 16"/>
          <p:cNvGrpSpPr>
            <a:grpSpLocks/>
          </p:cNvGrpSpPr>
          <p:nvPr/>
        </p:nvGrpSpPr>
        <p:grpSpPr bwMode="auto">
          <a:xfrm>
            <a:off x="1905000" y="5486400"/>
            <a:ext cx="381000" cy="304800"/>
            <a:chOff x="4896" y="1632"/>
            <a:chExt cx="192" cy="240"/>
          </a:xfrm>
        </p:grpSpPr>
        <p:sp>
          <p:nvSpPr>
            <p:cNvPr id="11281" name="Line 17"/>
            <p:cNvSpPr>
              <a:spLocks noChangeShapeType="1"/>
            </p:cNvSpPr>
            <p:nvPr/>
          </p:nvSpPr>
          <p:spPr bwMode="auto">
            <a:xfrm flipH="1">
              <a:off x="4896" y="1632"/>
              <a:ext cx="96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2" name="Line 18"/>
            <p:cNvSpPr>
              <a:spLocks noChangeShapeType="1"/>
            </p:cNvSpPr>
            <p:nvPr/>
          </p:nvSpPr>
          <p:spPr bwMode="auto">
            <a:xfrm>
              <a:off x="4992" y="1632"/>
              <a:ext cx="96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283" name="Group 19"/>
          <p:cNvGrpSpPr>
            <a:grpSpLocks/>
          </p:cNvGrpSpPr>
          <p:nvPr/>
        </p:nvGrpSpPr>
        <p:grpSpPr bwMode="auto">
          <a:xfrm>
            <a:off x="1828800" y="2057400"/>
            <a:ext cx="457200" cy="304800"/>
            <a:chOff x="4896" y="1632"/>
            <a:chExt cx="192" cy="240"/>
          </a:xfrm>
        </p:grpSpPr>
        <p:sp>
          <p:nvSpPr>
            <p:cNvPr id="11284" name="Line 20"/>
            <p:cNvSpPr>
              <a:spLocks noChangeShapeType="1"/>
            </p:cNvSpPr>
            <p:nvPr/>
          </p:nvSpPr>
          <p:spPr bwMode="auto">
            <a:xfrm flipH="1">
              <a:off x="4896" y="1632"/>
              <a:ext cx="96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5" name="Line 21"/>
            <p:cNvSpPr>
              <a:spLocks noChangeShapeType="1"/>
            </p:cNvSpPr>
            <p:nvPr/>
          </p:nvSpPr>
          <p:spPr bwMode="auto">
            <a:xfrm>
              <a:off x="4992" y="1632"/>
              <a:ext cx="96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1600200" y="2209800"/>
            <a:ext cx="7873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dirty="0" smtClean="0"/>
              <a:t>3  </a:t>
            </a:r>
            <a:r>
              <a:rPr lang="ru-RU" sz="3200" dirty="0"/>
              <a:t>2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1600200" y="3352800"/>
            <a:ext cx="7873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dirty="0" smtClean="0"/>
              <a:t>8  1</a:t>
            </a:r>
            <a:endParaRPr lang="ru-RU" sz="3200" dirty="0"/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2386832" y="2780927"/>
            <a:ext cx="31213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990099"/>
                </a:solidFill>
              </a:rPr>
              <a:t>= </a:t>
            </a:r>
            <a:r>
              <a:rPr lang="ru-RU" sz="3600" b="1" dirty="0" smtClean="0">
                <a:solidFill>
                  <a:srgbClr val="990099"/>
                </a:solidFill>
              </a:rPr>
              <a:t>18 - 8 </a:t>
            </a:r>
            <a:r>
              <a:rPr lang="ru-RU" sz="3600" b="1" dirty="0">
                <a:solidFill>
                  <a:srgbClr val="990099"/>
                </a:solidFill>
              </a:rPr>
              <a:t>– 3 = 7 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1600200" y="4495800"/>
            <a:ext cx="7873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dirty="0" smtClean="0"/>
              <a:t>4  3</a:t>
            </a:r>
            <a:endParaRPr lang="ru-RU" sz="3200" dirty="0"/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362200" y="3886200"/>
            <a:ext cx="29129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8000"/>
                </a:solidFill>
              </a:rPr>
              <a:t>= </a:t>
            </a:r>
            <a:r>
              <a:rPr lang="ru-RU" sz="3600" b="1" dirty="0" smtClean="0">
                <a:solidFill>
                  <a:srgbClr val="008000"/>
                </a:solidFill>
              </a:rPr>
              <a:t>14 - 4 </a:t>
            </a:r>
            <a:r>
              <a:rPr lang="ru-RU" sz="3600" b="1" dirty="0">
                <a:solidFill>
                  <a:srgbClr val="008000"/>
                </a:solidFill>
              </a:rPr>
              <a:t>– </a:t>
            </a:r>
            <a:r>
              <a:rPr lang="ru-RU" sz="3600" b="1" dirty="0" smtClean="0">
                <a:solidFill>
                  <a:srgbClr val="008000"/>
                </a:solidFill>
              </a:rPr>
              <a:t>3 </a:t>
            </a:r>
            <a:r>
              <a:rPr lang="ru-RU" sz="3600" b="1" dirty="0">
                <a:solidFill>
                  <a:srgbClr val="008000"/>
                </a:solidFill>
              </a:rPr>
              <a:t>= </a:t>
            </a:r>
            <a:r>
              <a:rPr lang="ru-RU" sz="3600" b="1" dirty="0" smtClean="0">
                <a:solidFill>
                  <a:srgbClr val="008000"/>
                </a:solidFill>
              </a:rPr>
              <a:t>7</a:t>
            </a:r>
            <a:endParaRPr lang="ru-RU" sz="3600" b="1" dirty="0">
              <a:solidFill>
                <a:srgbClr val="008000"/>
              </a:solidFill>
            </a:endParaRP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1676400" y="56388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200" dirty="0" smtClean="0"/>
              <a:t>1  3</a:t>
            </a:r>
            <a:endParaRPr lang="ru-RU" sz="3200" dirty="0"/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2362200" y="5029200"/>
            <a:ext cx="29129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= </a:t>
            </a:r>
            <a:r>
              <a:rPr lang="ru-RU" sz="3600" b="1" dirty="0" smtClean="0">
                <a:solidFill>
                  <a:srgbClr val="FF0000"/>
                </a:solidFill>
              </a:rPr>
              <a:t>11 </a:t>
            </a:r>
            <a:r>
              <a:rPr lang="ru-RU" sz="3600" b="1" dirty="0">
                <a:solidFill>
                  <a:srgbClr val="FF0000"/>
                </a:solidFill>
              </a:rPr>
              <a:t>– </a:t>
            </a:r>
            <a:r>
              <a:rPr lang="ru-RU" sz="3600" b="1" dirty="0" smtClean="0">
                <a:solidFill>
                  <a:srgbClr val="FF0000"/>
                </a:solidFill>
              </a:rPr>
              <a:t>1 - 3 </a:t>
            </a:r>
            <a:r>
              <a:rPr lang="ru-RU" sz="3600" b="1" dirty="0">
                <a:solidFill>
                  <a:srgbClr val="FF0000"/>
                </a:solidFill>
              </a:rPr>
              <a:t>= </a:t>
            </a:r>
            <a:r>
              <a:rPr lang="ru-RU" sz="3600" b="1" dirty="0" smtClean="0">
                <a:solidFill>
                  <a:srgbClr val="FF0000"/>
                </a:solidFill>
              </a:rPr>
              <a:t>7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8" name="Picture 5" descr="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45" y="5252196"/>
            <a:ext cx="1318361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знай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400"/>
            <a:ext cx="870914" cy="133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BD05092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2" y="0"/>
            <a:ext cx="1872599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93239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11286" grpId="0"/>
      <p:bldP spid="11287" grpId="0"/>
      <p:bldP spid="11288" grpId="0"/>
      <p:bldP spid="11289" grpId="0"/>
      <p:bldP spid="11290" grpId="0"/>
      <p:bldP spid="11291" grpId="0"/>
      <p:bldP spid="1129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528" y="692696"/>
            <a:ext cx="6357938" cy="10515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Самостоятельная работа: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838200" y="1600200"/>
            <a:ext cx="14285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15 </a:t>
            </a:r>
            <a:r>
              <a:rPr lang="ru-RU" sz="3600" b="1" dirty="0">
                <a:solidFill>
                  <a:schemeClr val="accent2"/>
                </a:solidFill>
              </a:rPr>
              <a:t>– </a:t>
            </a:r>
            <a:r>
              <a:rPr lang="ru-RU" sz="3600" b="1" dirty="0" smtClean="0">
                <a:solidFill>
                  <a:schemeClr val="accent2"/>
                </a:solidFill>
              </a:rPr>
              <a:t>8</a:t>
            </a:r>
            <a:r>
              <a:rPr lang="ru-RU" sz="3600" dirty="0" smtClean="0">
                <a:solidFill>
                  <a:schemeClr val="accent2"/>
                </a:solidFill>
              </a:rPr>
              <a:t> 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62000" y="2743200"/>
            <a:ext cx="14285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990099"/>
                </a:solidFill>
              </a:rPr>
              <a:t>17 </a:t>
            </a:r>
            <a:r>
              <a:rPr lang="ru-RU" sz="3600" b="1" dirty="0">
                <a:solidFill>
                  <a:srgbClr val="990099"/>
                </a:solidFill>
              </a:rPr>
              <a:t>– </a:t>
            </a:r>
            <a:r>
              <a:rPr lang="ru-RU" sz="3600" b="1" dirty="0" smtClean="0">
                <a:solidFill>
                  <a:srgbClr val="990099"/>
                </a:solidFill>
              </a:rPr>
              <a:t>9</a:t>
            </a:r>
            <a:r>
              <a:rPr lang="ru-RU" sz="3600" dirty="0" smtClean="0">
                <a:solidFill>
                  <a:srgbClr val="990099"/>
                </a:solidFill>
              </a:rPr>
              <a:t> </a:t>
            </a:r>
            <a:endParaRPr lang="ru-RU" sz="3600" dirty="0">
              <a:solidFill>
                <a:srgbClr val="990099"/>
              </a:solidFill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62000" y="3886200"/>
            <a:ext cx="1581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008000"/>
                </a:solidFill>
              </a:rPr>
              <a:t>15 </a:t>
            </a:r>
            <a:r>
              <a:rPr lang="ru-RU" sz="3600" b="1" dirty="0">
                <a:solidFill>
                  <a:srgbClr val="008000"/>
                </a:solidFill>
              </a:rPr>
              <a:t>– </a:t>
            </a:r>
            <a:r>
              <a:rPr lang="ru-RU" sz="3600" b="1" dirty="0" smtClean="0">
                <a:solidFill>
                  <a:srgbClr val="008000"/>
                </a:solidFill>
              </a:rPr>
              <a:t>6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838200" y="5029200"/>
            <a:ext cx="14285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16 </a:t>
            </a:r>
            <a:r>
              <a:rPr lang="ru-RU" sz="3600" b="1" dirty="0">
                <a:solidFill>
                  <a:srgbClr val="FF0000"/>
                </a:solidFill>
              </a:rPr>
              <a:t>– </a:t>
            </a:r>
            <a:r>
              <a:rPr lang="ru-RU" sz="3600" b="1" dirty="0" smtClean="0">
                <a:solidFill>
                  <a:srgbClr val="FF0000"/>
                </a:solidFill>
              </a:rPr>
              <a:t>7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362200" y="1600200"/>
            <a:ext cx="29129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</a:rPr>
              <a:t>= </a:t>
            </a:r>
            <a:r>
              <a:rPr lang="ru-RU" sz="3600" b="1" dirty="0" smtClean="0">
                <a:solidFill>
                  <a:schemeClr val="accent2"/>
                </a:solidFill>
              </a:rPr>
              <a:t>15 - 5 </a:t>
            </a:r>
            <a:r>
              <a:rPr lang="ru-RU" sz="3600" b="1" dirty="0">
                <a:solidFill>
                  <a:schemeClr val="accent2"/>
                </a:solidFill>
              </a:rPr>
              <a:t>– </a:t>
            </a:r>
            <a:r>
              <a:rPr lang="ru-RU" sz="3600" b="1" dirty="0" smtClean="0">
                <a:solidFill>
                  <a:schemeClr val="accent2"/>
                </a:solidFill>
              </a:rPr>
              <a:t>3 </a:t>
            </a:r>
            <a:r>
              <a:rPr lang="ru-RU" sz="3600" b="1" dirty="0">
                <a:solidFill>
                  <a:schemeClr val="accent2"/>
                </a:solidFill>
              </a:rPr>
              <a:t>= </a:t>
            </a:r>
            <a:r>
              <a:rPr lang="ru-RU" sz="3600" b="1" dirty="0" smtClean="0">
                <a:solidFill>
                  <a:schemeClr val="accent2"/>
                </a:solidFill>
              </a:rPr>
              <a:t>7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grpSp>
        <p:nvGrpSpPr>
          <p:cNvPr id="11274" name="Group 10"/>
          <p:cNvGrpSpPr>
            <a:grpSpLocks/>
          </p:cNvGrpSpPr>
          <p:nvPr/>
        </p:nvGrpSpPr>
        <p:grpSpPr bwMode="auto">
          <a:xfrm>
            <a:off x="1828800" y="3200400"/>
            <a:ext cx="381000" cy="304800"/>
            <a:chOff x="4896" y="1632"/>
            <a:chExt cx="192" cy="240"/>
          </a:xfrm>
        </p:grpSpPr>
        <p:sp>
          <p:nvSpPr>
            <p:cNvPr id="11275" name="Line 11"/>
            <p:cNvSpPr>
              <a:spLocks noChangeShapeType="1"/>
            </p:cNvSpPr>
            <p:nvPr/>
          </p:nvSpPr>
          <p:spPr bwMode="auto">
            <a:xfrm flipH="1">
              <a:off x="4896" y="1632"/>
              <a:ext cx="96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6" name="Line 12"/>
            <p:cNvSpPr>
              <a:spLocks noChangeShapeType="1"/>
            </p:cNvSpPr>
            <p:nvPr/>
          </p:nvSpPr>
          <p:spPr bwMode="auto">
            <a:xfrm>
              <a:off x="4992" y="1632"/>
              <a:ext cx="96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277" name="Group 13"/>
          <p:cNvGrpSpPr>
            <a:grpSpLocks/>
          </p:cNvGrpSpPr>
          <p:nvPr/>
        </p:nvGrpSpPr>
        <p:grpSpPr bwMode="auto">
          <a:xfrm>
            <a:off x="1828800" y="4343400"/>
            <a:ext cx="381000" cy="304800"/>
            <a:chOff x="4896" y="1632"/>
            <a:chExt cx="192" cy="240"/>
          </a:xfrm>
        </p:grpSpPr>
        <p:sp>
          <p:nvSpPr>
            <p:cNvPr id="11278" name="Line 14"/>
            <p:cNvSpPr>
              <a:spLocks noChangeShapeType="1"/>
            </p:cNvSpPr>
            <p:nvPr/>
          </p:nvSpPr>
          <p:spPr bwMode="auto">
            <a:xfrm flipH="1">
              <a:off x="4896" y="1632"/>
              <a:ext cx="96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9" name="Line 15"/>
            <p:cNvSpPr>
              <a:spLocks noChangeShapeType="1"/>
            </p:cNvSpPr>
            <p:nvPr/>
          </p:nvSpPr>
          <p:spPr bwMode="auto">
            <a:xfrm>
              <a:off x="4992" y="1632"/>
              <a:ext cx="96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280" name="Group 16"/>
          <p:cNvGrpSpPr>
            <a:grpSpLocks/>
          </p:cNvGrpSpPr>
          <p:nvPr/>
        </p:nvGrpSpPr>
        <p:grpSpPr bwMode="auto">
          <a:xfrm>
            <a:off x="1905000" y="5486400"/>
            <a:ext cx="381000" cy="304800"/>
            <a:chOff x="4896" y="1632"/>
            <a:chExt cx="192" cy="240"/>
          </a:xfrm>
        </p:grpSpPr>
        <p:sp>
          <p:nvSpPr>
            <p:cNvPr id="11281" name="Line 17"/>
            <p:cNvSpPr>
              <a:spLocks noChangeShapeType="1"/>
            </p:cNvSpPr>
            <p:nvPr/>
          </p:nvSpPr>
          <p:spPr bwMode="auto">
            <a:xfrm flipH="1">
              <a:off x="4896" y="1632"/>
              <a:ext cx="96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2" name="Line 18"/>
            <p:cNvSpPr>
              <a:spLocks noChangeShapeType="1"/>
            </p:cNvSpPr>
            <p:nvPr/>
          </p:nvSpPr>
          <p:spPr bwMode="auto">
            <a:xfrm>
              <a:off x="4992" y="1632"/>
              <a:ext cx="96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283" name="Group 19"/>
          <p:cNvGrpSpPr>
            <a:grpSpLocks/>
          </p:cNvGrpSpPr>
          <p:nvPr/>
        </p:nvGrpSpPr>
        <p:grpSpPr bwMode="auto">
          <a:xfrm>
            <a:off x="1828800" y="2057400"/>
            <a:ext cx="457200" cy="304800"/>
            <a:chOff x="4896" y="1632"/>
            <a:chExt cx="192" cy="240"/>
          </a:xfrm>
        </p:grpSpPr>
        <p:sp>
          <p:nvSpPr>
            <p:cNvPr id="11284" name="Line 20"/>
            <p:cNvSpPr>
              <a:spLocks noChangeShapeType="1"/>
            </p:cNvSpPr>
            <p:nvPr/>
          </p:nvSpPr>
          <p:spPr bwMode="auto">
            <a:xfrm flipH="1">
              <a:off x="4896" y="1632"/>
              <a:ext cx="96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5" name="Line 21"/>
            <p:cNvSpPr>
              <a:spLocks noChangeShapeType="1"/>
            </p:cNvSpPr>
            <p:nvPr/>
          </p:nvSpPr>
          <p:spPr bwMode="auto">
            <a:xfrm>
              <a:off x="4992" y="1632"/>
              <a:ext cx="96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1600200" y="2209800"/>
            <a:ext cx="7873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dirty="0" smtClean="0"/>
              <a:t>5  3</a:t>
            </a:r>
            <a:endParaRPr lang="ru-RU" sz="3200" dirty="0"/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1600200" y="3352800"/>
            <a:ext cx="7873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dirty="0" smtClean="0"/>
              <a:t>7  2</a:t>
            </a:r>
            <a:endParaRPr lang="ru-RU" sz="3200" dirty="0"/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2386832" y="2780927"/>
            <a:ext cx="30171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990099"/>
                </a:solidFill>
              </a:rPr>
              <a:t>= </a:t>
            </a:r>
            <a:r>
              <a:rPr lang="ru-RU" sz="3600" b="1" dirty="0" smtClean="0">
                <a:solidFill>
                  <a:srgbClr val="990099"/>
                </a:solidFill>
              </a:rPr>
              <a:t>17 - 7 </a:t>
            </a:r>
            <a:r>
              <a:rPr lang="ru-RU" sz="3600" b="1" dirty="0">
                <a:solidFill>
                  <a:srgbClr val="990099"/>
                </a:solidFill>
              </a:rPr>
              <a:t>– </a:t>
            </a:r>
            <a:r>
              <a:rPr lang="ru-RU" sz="3600" b="1" dirty="0" smtClean="0">
                <a:solidFill>
                  <a:srgbClr val="990099"/>
                </a:solidFill>
              </a:rPr>
              <a:t>2 </a:t>
            </a:r>
            <a:r>
              <a:rPr lang="ru-RU" sz="3600" b="1" dirty="0">
                <a:solidFill>
                  <a:srgbClr val="990099"/>
                </a:solidFill>
              </a:rPr>
              <a:t>= </a:t>
            </a:r>
            <a:r>
              <a:rPr lang="ru-RU" sz="3600" b="1" dirty="0" smtClean="0">
                <a:solidFill>
                  <a:srgbClr val="990099"/>
                </a:solidFill>
              </a:rPr>
              <a:t>8 </a:t>
            </a:r>
            <a:endParaRPr lang="ru-RU" sz="3600" b="1" dirty="0">
              <a:solidFill>
                <a:srgbClr val="990099"/>
              </a:solidFill>
            </a:endParaRP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1600200" y="4495800"/>
            <a:ext cx="7873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dirty="0" smtClean="0"/>
              <a:t>5  1</a:t>
            </a:r>
            <a:endParaRPr lang="ru-RU" sz="3200" dirty="0"/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362200" y="3886200"/>
            <a:ext cx="29129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8000"/>
                </a:solidFill>
              </a:rPr>
              <a:t>= </a:t>
            </a:r>
            <a:r>
              <a:rPr lang="ru-RU" sz="3600" b="1" dirty="0" smtClean="0">
                <a:solidFill>
                  <a:srgbClr val="008000"/>
                </a:solidFill>
              </a:rPr>
              <a:t>15 - 5 </a:t>
            </a:r>
            <a:r>
              <a:rPr lang="ru-RU" sz="3600" b="1" dirty="0">
                <a:solidFill>
                  <a:srgbClr val="008000"/>
                </a:solidFill>
              </a:rPr>
              <a:t>– </a:t>
            </a:r>
            <a:r>
              <a:rPr lang="ru-RU" sz="3600" b="1" dirty="0" smtClean="0">
                <a:solidFill>
                  <a:srgbClr val="008000"/>
                </a:solidFill>
              </a:rPr>
              <a:t>1 </a:t>
            </a:r>
            <a:r>
              <a:rPr lang="ru-RU" sz="3600" b="1" dirty="0">
                <a:solidFill>
                  <a:srgbClr val="008000"/>
                </a:solidFill>
              </a:rPr>
              <a:t>= </a:t>
            </a:r>
            <a:r>
              <a:rPr lang="ru-RU" sz="3600" b="1" dirty="0" smtClean="0">
                <a:solidFill>
                  <a:srgbClr val="008000"/>
                </a:solidFill>
              </a:rPr>
              <a:t>9</a:t>
            </a:r>
            <a:endParaRPr lang="ru-RU" sz="3600" b="1" dirty="0">
              <a:solidFill>
                <a:srgbClr val="008000"/>
              </a:solidFill>
            </a:endParaRP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1676400" y="56388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200" dirty="0" smtClean="0"/>
              <a:t>6  1</a:t>
            </a:r>
            <a:endParaRPr lang="ru-RU" sz="3200" dirty="0"/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2362200" y="5029200"/>
            <a:ext cx="29129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= </a:t>
            </a:r>
            <a:r>
              <a:rPr lang="ru-RU" sz="3600" b="1" dirty="0" smtClean="0">
                <a:solidFill>
                  <a:srgbClr val="FF0000"/>
                </a:solidFill>
              </a:rPr>
              <a:t>16 </a:t>
            </a:r>
            <a:r>
              <a:rPr lang="ru-RU" sz="3600" b="1" dirty="0">
                <a:solidFill>
                  <a:srgbClr val="FF0000"/>
                </a:solidFill>
              </a:rPr>
              <a:t>– </a:t>
            </a:r>
            <a:r>
              <a:rPr lang="ru-RU" sz="3600" b="1" dirty="0" smtClean="0">
                <a:solidFill>
                  <a:srgbClr val="FF0000"/>
                </a:solidFill>
              </a:rPr>
              <a:t>6 - 1 </a:t>
            </a:r>
            <a:r>
              <a:rPr lang="ru-RU" sz="3600" b="1" dirty="0">
                <a:solidFill>
                  <a:srgbClr val="FF0000"/>
                </a:solidFill>
              </a:rPr>
              <a:t>= </a:t>
            </a:r>
            <a:r>
              <a:rPr lang="ru-RU" sz="3600" b="1" dirty="0" smtClean="0">
                <a:solidFill>
                  <a:srgbClr val="FF0000"/>
                </a:solidFill>
              </a:rPr>
              <a:t>9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8" name="Picture 5" descr="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45" y="5252196"/>
            <a:ext cx="1318361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знай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400"/>
            <a:ext cx="870914" cy="133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BD05092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2" y="0"/>
            <a:ext cx="1872599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93729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11286" grpId="0"/>
      <p:bldP spid="11287" grpId="0"/>
      <p:bldP spid="11288" grpId="0"/>
      <p:bldP spid="11289" grpId="0"/>
      <p:bldP spid="11290" grpId="0"/>
      <p:bldP spid="11291" grpId="0"/>
      <p:bldP spid="1129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FF0000"/>
                </a:solidFill>
              </a:rPr>
              <a:t>Задача.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323528" y="1289320"/>
            <a:ext cx="5770984" cy="2980928"/>
          </a:xfrm>
        </p:spPr>
        <p:txBody>
          <a:bodyPr/>
          <a:lstStyle/>
          <a:p>
            <a:pPr marL="0" indent="0">
              <a:buFontTx/>
              <a:buNone/>
            </a:pPr>
            <a:endParaRPr lang="ru-RU" altLang="ru-RU" b="1" dirty="0" smtClean="0">
              <a:solidFill>
                <a:srgbClr val="FFFF00"/>
              </a:solidFill>
            </a:endParaRPr>
          </a:p>
          <a:p>
            <a:pPr marL="0" indent="0">
              <a:buFontTx/>
              <a:buNone/>
            </a:pPr>
            <a:r>
              <a:rPr lang="ru-RU" altLang="ru-RU" b="1" dirty="0" smtClean="0">
                <a:solidFill>
                  <a:srgbClr val="0000FF"/>
                </a:solidFill>
              </a:rPr>
              <a:t>1)11-5=6(п</a:t>
            </a:r>
            <a:r>
              <a:rPr lang="ru-RU" altLang="ru-RU" b="1" dirty="0">
                <a:solidFill>
                  <a:srgbClr val="0000FF"/>
                </a:solidFill>
              </a:rPr>
              <a:t>.) Дима.</a:t>
            </a:r>
          </a:p>
          <a:p>
            <a:pPr marL="0" indent="0">
              <a:buFontTx/>
              <a:buNone/>
            </a:pPr>
            <a:r>
              <a:rPr lang="ru-RU" altLang="ru-RU" b="1" dirty="0">
                <a:solidFill>
                  <a:srgbClr val="0000FF"/>
                </a:solidFill>
              </a:rPr>
              <a:t>2)11+6=17(п.) </a:t>
            </a:r>
          </a:p>
          <a:p>
            <a:pPr marL="0" indent="0">
              <a:buFontTx/>
              <a:buNone/>
            </a:pPr>
            <a:r>
              <a:rPr lang="ru-RU" altLang="ru-RU" b="1" dirty="0">
                <a:solidFill>
                  <a:srgbClr val="0000FF"/>
                </a:solidFill>
              </a:rPr>
              <a:t>Ответ: всего 17 поделок.</a:t>
            </a:r>
          </a:p>
          <a:p>
            <a:pPr marL="0" indent="0">
              <a:buFontTx/>
              <a:buNone/>
            </a:pPr>
            <a:endParaRPr lang="ru-RU" altLang="ru-RU" b="1" dirty="0" smtClean="0">
              <a:solidFill>
                <a:srgbClr val="0000FF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27656"/>
            <a:ext cx="1765164" cy="270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90684"/>
            <a:ext cx="2541761" cy="290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BD05092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2" y="116632"/>
            <a:ext cx="2826967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84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C:\Users\user\Desktop\МиД_презентации_2 класс\Шаги урока ОНЗ\Рамка.gi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0" y="0"/>
            <a:ext cx="9178925" cy="6858000"/>
          </a:xfrm>
          <a:prstGeom prst="rect">
            <a:avLst/>
          </a:prstGeom>
          <a:noFill/>
          <a:ln>
            <a:noFill/>
          </a:ln>
          <a:extLst/>
        </p:spPr>
      </p:pic>
      <p:grpSp>
        <p:nvGrpSpPr>
          <p:cNvPr id="47107" name="Группа 4"/>
          <p:cNvGrpSpPr>
            <a:grpSpLocks/>
          </p:cNvGrpSpPr>
          <p:nvPr/>
        </p:nvGrpSpPr>
        <p:grpSpPr bwMode="auto">
          <a:xfrm>
            <a:off x="4284663" y="3519488"/>
            <a:ext cx="4852987" cy="3005137"/>
            <a:chOff x="4283969" y="3366549"/>
            <a:chExt cx="4853536" cy="3005676"/>
          </a:xfrm>
        </p:grpSpPr>
        <p:pic>
          <p:nvPicPr>
            <p:cNvPr id="47115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9" y="3366549"/>
              <a:ext cx="4853536" cy="3005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Скругленный прямоугольник 2"/>
            <p:cNvSpPr/>
            <p:nvPr/>
          </p:nvSpPr>
          <p:spPr>
            <a:xfrm>
              <a:off x="5076221" y="5660897"/>
              <a:ext cx="3311900" cy="504916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47108" name="Поле 4"/>
          <p:cNvSpPr txBox="1">
            <a:spLocks noChangeArrowheads="1"/>
          </p:cNvSpPr>
          <p:nvPr/>
        </p:nvSpPr>
        <p:spPr bwMode="auto">
          <a:xfrm>
            <a:off x="1719263" y="412750"/>
            <a:ext cx="5705475" cy="647700"/>
          </a:xfrm>
          <a:prstGeom prst="rect">
            <a:avLst/>
          </a:prstGeom>
          <a:solidFill>
            <a:srgbClr val="FFFFFF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smtClean="0">
                <a:solidFill>
                  <a:srgbClr val="FF0000"/>
                </a:solidFill>
              </a:rPr>
              <a:t>ОЦЕНИ СВОЮ РАБОТУ!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5925" y="5445125"/>
            <a:ext cx="4994275" cy="87153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могу назвать только тему, </a:t>
            </a:r>
          </a:p>
          <a:p>
            <a:pPr>
              <a:defRPr/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есть ошибки</a:t>
            </a:r>
          </a:p>
        </p:txBody>
      </p:sp>
      <p:pic>
        <p:nvPicPr>
          <p:cNvPr id="47110" name="Picture 12" descr="\\Server\новая папка\Шагов\1-МИР деятельности_2 класс\МИД_ТЗ для художника_УРОКИ 1-5\All_illustrations_MID_2klass\Logo_Mir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283325"/>
            <a:ext cx="13065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95288" y="4508500"/>
            <a:ext cx="5929312" cy="87153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могу назвать этапы алгоритма,</a:t>
            </a:r>
          </a:p>
          <a:p>
            <a:pPr>
              <a:defRPr/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есть ошибки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5288" y="3565525"/>
            <a:ext cx="6697662" cy="87153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могу назвать этапы алгоритма, </a:t>
            </a:r>
          </a:p>
          <a:p>
            <a:pPr>
              <a:defRPr/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нет ошибок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4013" y="2197100"/>
            <a:ext cx="7097712" cy="12319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могу назвать этапы алгоритма, </a:t>
            </a:r>
          </a:p>
          <a:p>
            <a:pPr>
              <a:defRPr/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могу рассказать о них; </a:t>
            </a:r>
          </a:p>
          <a:p>
            <a:pPr>
              <a:defRPr/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нет ошибок</a:t>
            </a:r>
          </a:p>
        </p:txBody>
      </p:sp>
      <p:pic>
        <p:nvPicPr>
          <p:cNvPr id="47114" name="Рисунок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404813"/>
            <a:ext cx="2232025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38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684213" y="2133600"/>
            <a:ext cx="6840537" cy="31686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539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Молодцы !</a:t>
            </a:r>
          </a:p>
        </p:txBody>
      </p:sp>
      <p:pic>
        <p:nvPicPr>
          <p:cNvPr id="19459" name="Picture 3" descr="arg-5-25-trans-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7969">
            <a:off x="179388" y="0"/>
            <a:ext cx="3097212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arg-5-50-tran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4076700"/>
            <a:ext cx="2843212" cy="244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arg-4-50-tra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0412">
            <a:off x="3167063" y="549275"/>
            <a:ext cx="2484437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arg-4-25-trans-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84650"/>
            <a:ext cx="2563813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arg-5-25-trans-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-207963"/>
            <a:ext cx="2916238" cy="225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44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сканирование0007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9" b="11522"/>
          <a:stretch>
            <a:fillRect/>
          </a:stretch>
        </p:blipFill>
        <p:spPr bwMode="auto">
          <a:xfrm>
            <a:off x="214313" y="142875"/>
            <a:ext cx="371475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6" descr="сканирование.jpg"/>
          <p:cNvPicPr preferRelativeResize="0">
            <a:picLocks/>
          </p:cNvPicPr>
          <p:nvPr/>
        </p:nvPicPr>
        <p:blipFill rotWithShape="1">
          <a:blip r:embed="rId3" cstate="print"/>
          <a:srcRect l="3469" t="15683" r="2862" b="14589"/>
          <a:stretch/>
        </p:blipFill>
        <p:spPr bwMode="auto">
          <a:xfrm>
            <a:off x="142844" y="5214950"/>
            <a:ext cx="1571636" cy="1500174"/>
          </a:xfrm>
          <a:prstGeom prst="round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7" name="Рисунок 7" descr="сканирование0001.jpg"/>
          <p:cNvPicPr preferRelativeResize="0">
            <a:picLocks/>
          </p:cNvPicPr>
          <p:nvPr/>
        </p:nvPicPr>
        <p:blipFill rotWithShape="1">
          <a:blip r:embed="rId4" cstate="print"/>
          <a:srcRect l="3469" t="15603" r="2862" b="14589"/>
          <a:stretch/>
        </p:blipFill>
        <p:spPr bwMode="auto">
          <a:xfrm>
            <a:off x="1714480" y="4500570"/>
            <a:ext cx="1643074" cy="1500198"/>
          </a:xfrm>
          <a:prstGeom prst="round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8" name="Рисунок 17" descr="сканирование0002.jpg"/>
          <p:cNvPicPr preferRelativeResize="0">
            <a:picLocks/>
          </p:cNvPicPr>
          <p:nvPr/>
        </p:nvPicPr>
        <p:blipFill rotWithShape="1">
          <a:blip r:embed="rId5" cstate="print"/>
          <a:srcRect l="3469" t="15603" r="2862" b="14589"/>
          <a:stretch/>
        </p:blipFill>
        <p:spPr bwMode="auto">
          <a:xfrm>
            <a:off x="3286116" y="3357562"/>
            <a:ext cx="1643074" cy="1500198"/>
          </a:xfrm>
          <a:prstGeom prst="round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9" name="Рисунок 18" descr="сканирование0003.jpg"/>
          <p:cNvPicPr preferRelativeResize="0">
            <a:picLocks/>
          </p:cNvPicPr>
          <p:nvPr/>
        </p:nvPicPr>
        <p:blipFill rotWithShape="1">
          <a:blip r:embed="rId6" cstate="print"/>
          <a:srcRect l="3461" t="15832" r="3097" b="14590"/>
          <a:stretch/>
        </p:blipFill>
        <p:spPr bwMode="auto">
          <a:xfrm>
            <a:off x="4643438" y="2000240"/>
            <a:ext cx="1643074" cy="1571636"/>
          </a:xfrm>
          <a:prstGeom prst="round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20" name="Рисунок 19" descr="сканирование0004.jpg"/>
          <p:cNvPicPr preferRelativeResize="0">
            <a:picLocks/>
          </p:cNvPicPr>
          <p:nvPr/>
        </p:nvPicPr>
        <p:blipFill rotWithShape="1">
          <a:blip r:embed="rId7" cstate="print"/>
          <a:srcRect l="3478" t="15832" r="2625" b="14590"/>
          <a:stretch/>
        </p:blipFill>
        <p:spPr bwMode="auto">
          <a:xfrm>
            <a:off x="6000760" y="928670"/>
            <a:ext cx="1500198" cy="1500198"/>
          </a:xfrm>
          <a:prstGeom prst="round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21" name="Рисунок 20" descr="сканирование0005.jpg"/>
          <p:cNvPicPr preferRelativeResize="0">
            <a:picLocks/>
          </p:cNvPicPr>
          <p:nvPr/>
        </p:nvPicPr>
        <p:blipFill rotWithShape="1">
          <a:blip r:embed="rId8" cstate="print"/>
          <a:srcRect l="3448" t="15832" r="3448" b="14590"/>
          <a:stretch/>
        </p:blipFill>
        <p:spPr bwMode="auto">
          <a:xfrm>
            <a:off x="7358082" y="214290"/>
            <a:ext cx="1643042" cy="1428760"/>
          </a:xfrm>
          <a:prstGeom prst="round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0" name="Picture 3" descr="C:\Documents and Settings\Admin\Мои документы\Анимации\де анимацмя\dbdee13c60c9204fee7ec8d256b5f9fa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12" y="5597513"/>
            <a:ext cx="762000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35920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сканирование0009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5" b="12103"/>
          <a:stretch>
            <a:fillRect/>
          </a:stretch>
        </p:blipFill>
        <p:spPr bwMode="auto">
          <a:xfrm>
            <a:off x="311150" y="331788"/>
            <a:ext cx="369093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20" descr="C:\Users\user\Desktop\МиД_презентации_2 класс\Шаги урока ОНЗ\Цель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929188"/>
            <a:ext cx="1684338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21" descr="C:\Users\user\Desktop\МиД_презентации_2 класс\Шаги урока ОНЗ\План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071938"/>
            <a:ext cx="1685925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22" descr="C:\Users\user\Desktop\МиД_презентации_2 класс\Шаги урока ОНЗ\Реализаци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3332163"/>
            <a:ext cx="1684337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20" descr="C:\Users\user\Desktop\МиД_презентации_2 класс\Шаги урока ОНЗ\Эталон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416175"/>
            <a:ext cx="168592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19" descr="C:\Users\user\Desktop\МиД_презентации_2 класс\Шаги урока ОНЗ\Первичное закрепление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1493838"/>
            <a:ext cx="1684338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24" descr="C:\Users\user\Desktop\МиД_презентации_2 класс\Шаги урока ОНЗ\Самостоятельная работа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274638"/>
            <a:ext cx="16859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Documents and Settings\Admin\Мои документы\Анимации\де анимацмя\dbdee13c60c9204fee7ec8d256b5f9fa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12" y="5597513"/>
            <a:ext cx="762000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93393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205038" y="4883150"/>
            <a:ext cx="6615112" cy="36988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388862"/>
              </p:ext>
            </p:extLst>
          </p:nvPr>
        </p:nvGraphicFramePr>
        <p:xfrm>
          <a:off x="395536" y="4828952"/>
          <a:ext cx="6612384" cy="13876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0108"/>
                <a:gridCol w="740108"/>
                <a:gridCol w="739680"/>
                <a:gridCol w="720080"/>
                <a:gridCol w="720080"/>
                <a:gridCol w="720080"/>
                <a:gridCol w="792088"/>
                <a:gridCol w="754761"/>
                <a:gridCol w="685399"/>
              </a:tblGrid>
              <a:tr h="778098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</a:tr>
            </a:tbl>
          </a:graphicData>
        </a:graphic>
      </p:graphicFrame>
      <p:grpSp>
        <p:nvGrpSpPr>
          <p:cNvPr id="2" name="Группа 6"/>
          <p:cNvGrpSpPr>
            <a:grpSpLocks/>
          </p:cNvGrpSpPr>
          <p:nvPr/>
        </p:nvGrpSpPr>
        <p:grpSpPr bwMode="auto">
          <a:xfrm flipH="1">
            <a:off x="9847263" y="2051050"/>
            <a:ext cx="1747837" cy="1798638"/>
            <a:chOff x="-5221088" y="4083918"/>
            <a:chExt cx="1821905" cy="1349003"/>
          </a:xfrm>
        </p:grpSpPr>
        <p:pic>
          <p:nvPicPr>
            <p:cNvPr id="34860" name="Picture 6" descr="C:\Users\User\Desktop\окружающий мир\шаттерсток\школа\птица мульт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221088" y="4083918"/>
              <a:ext cx="1821905" cy="1349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-4309308" y="4682814"/>
              <a:ext cx="910125" cy="48459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3600" dirty="0" smtClean="0">
                  <a:solidFill>
                    <a:srgbClr val="002060"/>
                  </a:solidFill>
                  <a:latin typeface="Trebuchet MS" panose="020B0603020202020204" pitchFamily="34" charset="0"/>
                </a:rPr>
                <a:t>в</a:t>
              </a:r>
              <a:endParaRPr lang="ru-RU" sz="3600" dirty="0">
                <a:solidFill>
                  <a:srgbClr val="002060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34849" name="Группа 15"/>
          <p:cNvGrpSpPr>
            <a:grpSpLocks/>
          </p:cNvGrpSpPr>
          <p:nvPr/>
        </p:nvGrpSpPr>
        <p:grpSpPr bwMode="auto">
          <a:xfrm>
            <a:off x="10123488" y="7473950"/>
            <a:ext cx="1808162" cy="1570038"/>
            <a:chOff x="4989831" y="4694522"/>
            <a:chExt cx="1807314" cy="1177032"/>
          </a:xfrm>
        </p:grpSpPr>
        <p:pic>
          <p:nvPicPr>
            <p:cNvPr id="34856" name="Picture 2" descr="C:\Users\User\Desktop\окружающий мир\шаттерсток\школа\птица мульт 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89831" y="4694522"/>
              <a:ext cx="1807314" cy="1177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027913" y="5283633"/>
              <a:ext cx="785443" cy="48438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3600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13</a:t>
              </a:r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1120814" y="357187"/>
            <a:ext cx="5781675" cy="51117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Trebuchet MS" pitchFamily="34" charset="0"/>
              </a:rPr>
              <a:t>Решите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rebuchet MS" pitchFamily="34" charset="0"/>
              </a:rPr>
              <a:t>примеры и заполните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rebuchet MS" pitchFamily="34" charset="0"/>
              </a:rPr>
              <a:t>таблицу: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53899" y="1188553"/>
            <a:ext cx="5115504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srgbClr val="000000"/>
                </a:solidFill>
                <a:latin typeface="Trebuchet MS" pitchFamily="34" charset="0"/>
              </a:rPr>
              <a:t>На </a:t>
            </a:r>
            <a:r>
              <a:rPr lang="ru-RU" sz="2400" dirty="0">
                <a:solidFill>
                  <a:srgbClr val="000000"/>
                </a:solidFill>
                <a:latin typeface="Trebuchet MS" pitchFamily="34" charset="0"/>
              </a:rPr>
              <a:t>сколько </a:t>
            </a:r>
            <a:r>
              <a:rPr lang="ru-RU" sz="2400" dirty="0" smtClean="0">
                <a:solidFill>
                  <a:srgbClr val="000000"/>
                </a:solidFill>
                <a:latin typeface="Trebuchet MS" pitchFamily="34" charset="0"/>
              </a:rPr>
              <a:t>8см </a:t>
            </a:r>
            <a:r>
              <a:rPr lang="ru-RU" sz="2400" dirty="0">
                <a:solidFill>
                  <a:srgbClr val="000000"/>
                </a:solidFill>
                <a:latin typeface="Trebuchet MS" pitchFamily="34" charset="0"/>
              </a:rPr>
              <a:t>больше, чем </a:t>
            </a:r>
            <a:r>
              <a:rPr lang="ru-RU" sz="2400" dirty="0" smtClean="0">
                <a:solidFill>
                  <a:srgbClr val="000000"/>
                </a:solidFill>
                <a:latin typeface="Trebuchet MS" pitchFamily="34" charset="0"/>
              </a:rPr>
              <a:t>6см? </a:t>
            </a:r>
            <a:endParaRPr lang="ru-RU" sz="2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89044" y="2558772"/>
            <a:ext cx="2504289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dirty="0" smtClean="0">
                <a:solidFill>
                  <a:srgbClr val="000000"/>
                </a:solidFill>
                <a:latin typeface="Trebuchet MS" pitchFamily="34" charset="0"/>
              </a:rPr>
              <a:t>8-6=2(см)</a:t>
            </a:r>
            <a:endParaRPr lang="ru-RU" sz="40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09677" y="5684690"/>
            <a:ext cx="539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000000"/>
                </a:solidFill>
                <a:latin typeface="Trebuchet MS" pitchFamily="34" charset="0"/>
              </a:rPr>
              <a:t>В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446864" y="4883150"/>
            <a:ext cx="673950" cy="6461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2</a:t>
            </a:r>
            <a:endParaRPr lang="ru-RU" sz="3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27" name="Picture 7" descr="Незнайка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4" y="2036867"/>
            <a:ext cx="1773572" cy="25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3400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 -0.0037 L -0.35018 0.10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78" y="5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205038" y="4883150"/>
            <a:ext cx="6615112" cy="36988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406874"/>
              </p:ext>
            </p:extLst>
          </p:nvPr>
        </p:nvGraphicFramePr>
        <p:xfrm>
          <a:off x="395536" y="4828952"/>
          <a:ext cx="6612384" cy="13876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0108"/>
                <a:gridCol w="740108"/>
                <a:gridCol w="739680"/>
                <a:gridCol w="720080"/>
                <a:gridCol w="720080"/>
                <a:gridCol w="720080"/>
                <a:gridCol w="792088"/>
                <a:gridCol w="754761"/>
                <a:gridCol w="685399"/>
              </a:tblGrid>
              <a:tr h="778098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</a:tr>
            </a:tbl>
          </a:graphicData>
        </a:graphic>
      </p:graphicFrame>
      <p:grpSp>
        <p:nvGrpSpPr>
          <p:cNvPr id="2" name="Группа 6"/>
          <p:cNvGrpSpPr>
            <a:grpSpLocks/>
          </p:cNvGrpSpPr>
          <p:nvPr/>
        </p:nvGrpSpPr>
        <p:grpSpPr bwMode="auto">
          <a:xfrm flipH="1">
            <a:off x="9847263" y="2051050"/>
            <a:ext cx="1747837" cy="1798638"/>
            <a:chOff x="-5221088" y="4083918"/>
            <a:chExt cx="1821905" cy="1349003"/>
          </a:xfrm>
        </p:grpSpPr>
        <p:pic>
          <p:nvPicPr>
            <p:cNvPr id="34860" name="Picture 6" descr="C:\Users\User\Desktop\окружающий мир\шаттерсток\школа\птица мульт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221088" y="4083918"/>
              <a:ext cx="1821905" cy="1349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-4309308" y="4682814"/>
              <a:ext cx="910125" cy="48459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3600" dirty="0" smtClean="0">
                  <a:solidFill>
                    <a:srgbClr val="002060"/>
                  </a:solidFill>
                  <a:latin typeface="Trebuchet MS" panose="020B0603020202020204" pitchFamily="34" charset="0"/>
                </a:rPr>
                <a:t>ы</a:t>
              </a:r>
              <a:endParaRPr lang="ru-RU" sz="3600" dirty="0">
                <a:solidFill>
                  <a:srgbClr val="002060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34849" name="Группа 15"/>
          <p:cNvGrpSpPr>
            <a:grpSpLocks/>
          </p:cNvGrpSpPr>
          <p:nvPr/>
        </p:nvGrpSpPr>
        <p:grpSpPr bwMode="auto">
          <a:xfrm>
            <a:off x="10123488" y="7473950"/>
            <a:ext cx="1808162" cy="1570038"/>
            <a:chOff x="4989831" y="4694522"/>
            <a:chExt cx="1807314" cy="1177032"/>
          </a:xfrm>
        </p:grpSpPr>
        <p:pic>
          <p:nvPicPr>
            <p:cNvPr id="34856" name="Picture 2" descr="C:\Users\User\Desktop\окружающий мир\шаттерсток\школа\птица мульт 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89831" y="4694522"/>
              <a:ext cx="1807314" cy="1177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027913" y="5283633"/>
              <a:ext cx="785443" cy="48438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3600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13</a:t>
              </a:r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1120814" y="357187"/>
            <a:ext cx="5781675" cy="51117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Trebuchet MS" pitchFamily="34" charset="0"/>
              </a:rPr>
              <a:t>Решите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rebuchet MS" pitchFamily="34" charset="0"/>
              </a:rPr>
              <a:t>примеры и заполните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rebuchet MS" pitchFamily="34" charset="0"/>
              </a:rPr>
              <a:t>таблицу: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28083" y="1188553"/>
            <a:ext cx="3465545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srgbClr val="000000"/>
                </a:solidFill>
                <a:latin typeface="Trebuchet MS" pitchFamily="34" charset="0"/>
              </a:rPr>
              <a:t>Найдите сумму 4 и 2  </a:t>
            </a:r>
            <a:endParaRPr lang="ru-RU" sz="2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138573" y="2558772"/>
            <a:ext cx="1605230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dirty="0" smtClean="0">
                <a:solidFill>
                  <a:srgbClr val="000000"/>
                </a:solidFill>
                <a:latin typeface="Trebuchet MS" pitchFamily="34" charset="0"/>
              </a:rPr>
              <a:t>4+2=6</a:t>
            </a:r>
            <a:endParaRPr lang="ru-RU" sz="40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09677" y="5684690"/>
            <a:ext cx="539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000000"/>
                </a:solidFill>
                <a:latin typeface="Trebuchet MS" pitchFamily="34" charset="0"/>
              </a:rPr>
              <a:t>В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425378" y="4929872"/>
            <a:ext cx="69543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2</a:t>
            </a:r>
            <a:endParaRPr lang="ru-RU" sz="3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221724" y="5561004"/>
            <a:ext cx="539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000000"/>
                </a:solidFill>
                <a:latin typeface="Trebuchet MS" pitchFamily="34" charset="0"/>
              </a:rPr>
              <a:t>ы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1123708" y="4929871"/>
            <a:ext cx="71198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6</a:t>
            </a:r>
            <a:endParaRPr lang="ru-RU" sz="3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23" name="Picture 7" descr="Незнайка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4" y="2036867"/>
            <a:ext cx="1773572" cy="25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8442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 -0.0037 L -0.35018 0.10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78" y="5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5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205038" y="4883150"/>
            <a:ext cx="6615112" cy="36988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813754"/>
              </p:ext>
            </p:extLst>
          </p:nvPr>
        </p:nvGraphicFramePr>
        <p:xfrm>
          <a:off x="395536" y="4828952"/>
          <a:ext cx="6612384" cy="13876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0108"/>
                <a:gridCol w="740108"/>
                <a:gridCol w="739680"/>
                <a:gridCol w="720080"/>
                <a:gridCol w="720080"/>
                <a:gridCol w="720080"/>
                <a:gridCol w="792088"/>
                <a:gridCol w="754761"/>
                <a:gridCol w="685399"/>
              </a:tblGrid>
              <a:tr h="778098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</a:tr>
            </a:tbl>
          </a:graphicData>
        </a:graphic>
      </p:graphicFrame>
      <p:grpSp>
        <p:nvGrpSpPr>
          <p:cNvPr id="2" name="Группа 6"/>
          <p:cNvGrpSpPr>
            <a:grpSpLocks/>
          </p:cNvGrpSpPr>
          <p:nvPr/>
        </p:nvGrpSpPr>
        <p:grpSpPr bwMode="auto">
          <a:xfrm flipH="1">
            <a:off x="9847263" y="2051050"/>
            <a:ext cx="1747837" cy="1798638"/>
            <a:chOff x="-5221088" y="4083918"/>
            <a:chExt cx="1821905" cy="1349003"/>
          </a:xfrm>
        </p:grpSpPr>
        <p:pic>
          <p:nvPicPr>
            <p:cNvPr id="34860" name="Picture 6" descr="C:\Users\User\Desktop\окружающий мир\шаттерсток\школа\птица мульт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221088" y="4083918"/>
              <a:ext cx="1821905" cy="1349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-4309308" y="4682814"/>
              <a:ext cx="910125" cy="48459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3600" dirty="0" smtClean="0">
                  <a:solidFill>
                    <a:srgbClr val="002060"/>
                  </a:solidFill>
                  <a:latin typeface="Trebuchet MS" panose="020B0603020202020204" pitchFamily="34" charset="0"/>
                </a:rPr>
                <a:t>ч</a:t>
              </a:r>
              <a:endParaRPr lang="ru-RU" sz="3600" dirty="0">
                <a:solidFill>
                  <a:srgbClr val="002060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34849" name="Группа 15"/>
          <p:cNvGrpSpPr>
            <a:grpSpLocks/>
          </p:cNvGrpSpPr>
          <p:nvPr/>
        </p:nvGrpSpPr>
        <p:grpSpPr bwMode="auto">
          <a:xfrm>
            <a:off x="10123488" y="7473950"/>
            <a:ext cx="1808162" cy="1570038"/>
            <a:chOff x="4989831" y="4694522"/>
            <a:chExt cx="1807314" cy="1177032"/>
          </a:xfrm>
        </p:grpSpPr>
        <p:pic>
          <p:nvPicPr>
            <p:cNvPr id="34856" name="Picture 2" descr="C:\Users\User\Desktop\окружающий мир\шаттерсток\школа\птица мульт 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89831" y="4694522"/>
              <a:ext cx="1807314" cy="1177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027913" y="5283633"/>
              <a:ext cx="785443" cy="48438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3600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13</a:t>
              </a:r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1120814" y="357187"/>
            <a:ext cx="5781675" cy="51117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Trebuchet MS" pitchFamily="34" charset="0"/>
              </a:rPr>
              <a:t>Решите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rebuchet MS" pitchFamily="34" charset="0"/>
              </a:rPr>
              <a:t>примеры и заполните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rebuchet MS" pitchFamily="34" charset="0"/>
              </a:rPr>
              <a:t>таблицу: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56176" y="1188553"/>
            <a:ext cx="4009364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srgbClr val="000000"/>
                </a:solidFill>
                <a:latin typeface="Trebuchet MS" pitchFamily="34" charset="0"/>
              </a:rPr>
              <a:t>Найдите разность 10 и 2  </a:t>
            </a:r>
            <a:endParaRPr lang="ru-RU" sz="2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047741" y="2558772"/>
            <a:ext cx="1786894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dirty="0" smtClean="0">
                <a:solidFill>
                  <a:srgbClr val="000000"/>
                </a:solidFill>
                <a:latin typeface="Trebuchet MS" pitchFamily="34" charset="0"/>
              </a:rPr>
              <a:t>10-2=8</a:t>
            </a:r>
            <a:endParaRPr lang="ru-RU" sz="40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09677" y="5684690"/>
            <a:ext cx="539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000000"/>
                </a:solidFill>
                <a:latin typeface="Trebuchet MS" pitchFamily="34" charset="0"/>
              </a:rPr>
              <a:t>В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425378" y="4929872"/>
            <a:ext cx="69543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2</a:t>
            </a:r>
            <a:endParaRPr lang="ru-RU" sz="3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221724" y="5561004"/>
            <a:ext cx="539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000000"/>
                </a:solidFill>
                <a:latin typeface="Trebuchet MS" pitchFamily="34" charset="0"/>
              </a:rPr>
              <a:t>ы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1136846" y="4929872"/>
            <a:ext cx="753080" cy="6645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6</a:t>
            </a:r>
            <a:endParaRPr lang="ru-RU" sz="3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23" name="Picture 7" descr="Незнайка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4" y="2036867"/>
            <a:ext cx="1773572" cy="25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935163" y="5556774"/>
            <a:ext cx="539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000000"/>
                </a:solidFill>
                <a:latin typeface="Trebuchet MS" pitchFamily="34" charset="0"/>
              </a:rPr>
              <a:t>ч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1828498" y="4900222"/>
            <a:ext cx="753080" cy="6645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8</a:t>
            </a:r>
            <a:endParaRPr lang="ru-RU" sz="3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6256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 -0.0037 L -0.35018 0.10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78" y="5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5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205038" y="4883150"/>
            <a:ext cx="6615112" cy="36988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923878"/>
              </p:ext>
            </p:extLst>
          </p:nvPr>
        </p:nvGraphicFramePr>
        <p:xfrm>
          <a:off x="395536" y="4828952"/>
          <a:ext cx="6612384" cy="13876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0108"/>
                <a:gridCol w="740108"/>
                <a:gridCol w="739680"/>
                <a:gridCol w="720080"/>
                <a:gridCol w="720080"/>
                <a:gridCol w="720080"/>
                <a:gridCol w="792088"/>
                <a:gridCol w="754761"/>
                <a:gridCol w="685399"/>
              </a:tblGrid>
              <a:tr h="778098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</a:tr>
            </a:tbl>
          </a:graphicData>
        </a:graphic>
      </p:graphicFrame>
      <p:grpSp>
        <p:nvGrpSpPr>
          <p:cNvPr id="2" name="Группа 6"/>
          <p:cNvGrpSpPr>
            <a:grpSpLocks/>
          </p:cNvGrpSpPr>
          <p:nvPr/>
        </p:nvGrpSpPr>
        <p:grpSpPr bwMode="auto">
          <a:xfrm flipH="1">
            <a:off x="9847263" y="2051050"/>
            <a:ext cx="1747837" cy="1798638"/>
            <a:chOff x="-5221088" y="4083918"/>
            <a:chExt cx="1821905" cy="1349003"/>
          </a:xfrm>
        </p:grpSpPr>
        <p:pic>
          <p:nvPicPr>
            <p:cNvPr id="34860" name="Picture 6" descr="C:\Users\User\Desktop\окружающий мир\шаттерсток\школа\птица мульт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221088" y="4083918"/>
              <a:ext cx="1821905" cy="1349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-4309308" y="4682814"/>
              <a:ext cx="910125" cy="48459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3600" dirty="0" smtClean="0">
                  <a:solidFill>
                    <a:srgbClr val="002060"/>
                  </a:solidFill>
                  <a:latin typeface="Trebuchet MS" panose="020B0603020202020204" pitchFamily="34" charset="0"/>
                </a:rPr>
                <a:t>и</a:t>
              </a:r>
              <a:endParaRPr lang="ru-RU" sz="3600" dirty="0">
                <a:solidFill>
                  <a:srgbClr val="002060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34849" name="Группа 15"/>
          <p:cNvGrpSpPr>
            <a:grpSpLocks/>
          </p:cNvGrpSpPr>
          <p:nvPr/>
        </p:nvGrpSpPr>
        <p:grpSpPr bwMode="auto">
          <a:xfrm>
            <a:off x="10123488" y="7473950"/>
            <a:ext cx="1808162" cy="1570038"/>
            <a:chOff x="4989831" y="4694522"/>
            <a:chExt cx="1807314" cy="1177032"/>
          </a:xfrm>
        </p:grpSpPr>
        <p:pic>
          <p:nvPicPr>
            <p:cNvPr id="34856" name="Picture 2" descr="C:\Users\User\Desktop\окружающий мир\шаттерсток\школа\птица мульт 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89831" y="4694522"/>
              <a:ext cx="1807314" cy="1177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027913" y="5283633"/>
              <a:ext cx="785443" cy="48438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3600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13</a:t>
              </a:r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1120814" y="357187"/>
            <a:ext cx="5781675" cy="51117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Trebuchet MS" pitchFamily="34" charset="0"/>
              </a:rPr>
              <a:t>Решите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rebuchet MS" pitchFamily="34" charset="0"/>
              </a:rPr>
              <a:t>примеры и заполните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rebuchet MS" pitchFamily="34" charset="0"/>
              </a:rPr>
              <a:t>таблицу: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41265" y="1188553"/>
            <a:ext cx="2839183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srgbClr val="000000"/>
                </a:solidFill>
                <a:latin typeface="Trebuchet MS" pitchFamily="34" charset="0"/>
              </a:rPr>
              <a:t>Уменьшите 9 на 5 </a:t>
            </a:r>
            <a:endParaRPr lang="ru-RU" sz="2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180584" y="2558772"/>
            <a:ext cx="1521206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dirty="0" smtClean="0">
                <a:solidFill>
                  <a:srgbClr val="000000"/>
                </a:solidFill>
                <a:latin typeface="Trebuchet MS" pitchFamily="34" charset="0"/>
              </a:rPr>
              <a:t>9-5=4</a:t>
            </a:r>
            <a:endParaRPr lang="ru-RU" sz="40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09677" y="5684690"/>
            <a:ext cx="539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000000"/>
                </a:solidFill>
                <a:latin typeface="Trebuchet MS" pitchFamily="34" charset="0"/>
              </a:rPr>
              <a:t>В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434293" y="4922123"/>
            <a:ext cx="69543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2</a:t>
            </a:r>
            <a:endParaRPr lang="ru-RU" sz="3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221724" y="5561004"/>
            <a:ext cx="539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000000"/>
                </a:solidFill>
                <a:latin typeface="Trebuchet MS" pitchFamily="34" charset="0"/>
              </a:rPr>
              <a:t>ы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1154624" y="4896497"/>
            <a:ext cx="753080" cy="6645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6</a:t>
            </a:r>
            <a:endParaRPr lang="ru-RU" sz="3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23" name="Picture 7" descr="Незнайка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4" y="2036867"/>
            <a:ext cx="1773572" cy="25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950561" y="5564729"/>
            <a:ext cx="539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000000"/>
                </a:solidFill>
                <a:latin typeface="Trebuchet MS" pitchFamily="34" charset="0"/>
              </a:rPr>
              <a:t>ч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1828498" y="4900222"/>
            <a:ext cx="753080" cy="6645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8</a:t>
            </a:r>
            <a:endParaRPr lang="ru-RU" sz="3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694888" y="5529482"/>
            <a:ext cx="539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000000"/>
                </a:solidFill>
                <a:latin typeface="Trebuchet MS" pitchFamily="34" charset="0"/>
              </a:rPr>
              <a:t>и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701790" y="5529482"/>
            <a:ext cx="539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000000"/>
                </a:solidFill>
                <a:latin typeface="Trebuchet MS" pitchFamily="34" charset="0"/>
              </a:rPr>
              <a:t>и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2588223" y="4903947"/>
            <a:ext cx="753080" cy="6645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4</a:t>
            </a:r>
            <a:endParaRPr lang="ru-RU" sz="3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5595125" y="4900222"/>
            <a:ext cx="753080" cy="6645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4</a:t>
            </a:r>
            <a:endParaRPr lang="ru-RU" sz="3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3765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 -0.0037 L -0.35018 0.10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78" y="5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8" grpId="0"/>
      <p:bldP spid="29" grpId="0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205038" y="4883150"/>
            <a:ext cx="6615112" cy="36988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43757"/>
              </p:ext>
            </p:extLst>
          </p:nvPr>
        </p:nvGraphicFramePr>
        <p:xfrm>
          <a:off x="395536" y="4828952"/>
          <a:ext cx="6612384" cy="13876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0108"/>
                <a:gridCol w="740108"/>
                <a:gridCol w="739680"/>
                <a:gridCol w="720080"/>
                <a:gridCol w="720080"/>
                <a:gridCol w="720080"/>
                <a:gridCol w="792088"/>
                <a:gridCol w="754761"/>
                <a:gridCol w="685399"/>
              </a:tblGrid>
              <a:tr h="778098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rebuchet MS" pitchFamily="34" charset="0"/>
                      </a:endParaRPr>
                    </a:p>
                  </a:txBody>
                  <a:tcPr marL="91438" marR="91438" marT="60960" marB="60960"/>
                </a:tc>
              </a:tr>
            </a:tbl>
          </a:graphicData>
        </a:graphic>
      </p:graphicFrame>
      <p:grpSp>
        <p:nvGrpSpPr>
          <p:cNvPr id="2" name="Группа 6"/>
          <p:cNvGrpSpPr>
            <a:grpSpLocks/>
          </p:cNvGrpSpPr>
          <p:nvPr/>
        </p:nvGrpSpPr>
        <p:grpSpPr bwMode="auto">
          <a:xfrm flipH="1">
            <a:off x="9847263" y="2051050"/>
            <a:ext cx="1747837" cy="1798638"/>
            <a:chOff x="-5221088" y="4083918"/>
            <a:chExt cx="1821905" cy="1349003"/>
          </a:xfrm>
        </p:grpSpPr>
        <p:pic>
          <p:nvPicPr>
            <p:cNvPr id="34860" name="Picture 6" descr="C:\Users\User\Desktop\окружающий мир\шаттерсток\школа\птица мульт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221088" y="4083918"/>
              <a:ext cx="1821905" cy="1349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-4309308" y="4682814"/>
              <a:ext cx="910125" cy="48459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3600" dirty="0" smtClean="0">
                  <a:solidFill>
                    <a:srgbClr val="002060"/>
                  </a:solidFill>
                  <a:latin typeface="Trebuchet MS" panose="020B0603020202020204" pitchFamily="34" charset="0"/>
                </a:rPr>
                <a:t>т</a:t>
              </a:r>
              <a:endParaRPr lang="ru-RU" sz="3600" dirty="0">
                <a:solidFill>
                  <a:srgbClr val="002060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34849" name="Группа 15"/>
          <p:cNvGrpSpPr>
            <a:grpSpLocks/>
          </p:cNvGrpSpPr>
          <p:nvPr/>
        </p:nvGrpSpPr>
        <p:grpSpPr bwMode="auto">
          <a:xfrm>
            <a:off x="10123488" y="7473950"/>
            <a:ext cx="1808162" cy="1570038"/>
            <a:chOff x="4989831" y="4694522"/>
            <a:chExt cx="1807314" cy="1177032"/>
          </a:xfrm>
        </p:grpSpPr>
        <p:pic>
          <p:nvPicPr>
            <p:cNvPr id="34856" name="Picture 2" descr="C:\Users\User\Desktop\окружающий мир\шаттерсток\школа\птица мульт 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89831" y="4694522"/>
              <a:ext cx="1807314" cy="1177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027913" y="5283633"/>
              <a:ext cx="785443" cy="48438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3600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13</a:t>
              </a:r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1120814" y="357187"/>
            <a:ext cx="5781675" cy="51117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Trebuchet MS" pitchFamily="34" charset="0"/>
              </a:rPr>
              <a:t>Решите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rebuchet MS" pitchFamily="34" charset="0"/>
              </a:rPr>
              <a:t>примеры и заполните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rebuchet MS" pitchFamily="34" charset="0"/>
              </a:rPr>
              <a:t>таблицу: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01960" y="1188553"/>
            <a:ext cx="2717796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srgbClr val="000000"/>
                </a:solidFill>
                <a:latin typeface="Trebuchet MS" pitchFamily="34" charset="0"/>
              </a:rPr>
              <a:t>Увеличьте 6 на 3 </a:t>
            </a:r>
            <a:endParaRPr lang="ru-RU" sz="2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138571" y="2558772"/>
            <a:ext cx="1605231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dirty="0" smtClean="0">
                <a:solidFill>
                  <a:srgbClr val="000000"/>
                </a:solidFill>
                <a:latin typeface="Trebuchet MS" pitchFamily="34" charset="0"/>
              </a:rPr>
              <a:t>6+3=9</a:t>
            </a:r>
            <a:endParaRPr lang="ru-RU" sz="40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09677" y="5684690"/>
            <a:ext cx="539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000000"/>
                </a:solidFill>
                <a:latin typeface="Trebuchet MS" pitchFamily="34" charset="0"/>
              </a:rPr>
              <a:t>В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434293" y="4922123"/>
            <a:ext cx="69543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2</a:t>
            </a:r>
            <a:endParaRPr lang="ru-RU" sz="3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221724" y="5561004"/>
            <a:ext cx="539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000000"/>
                </a:solidFill>
                <a:latin typeface="Trebuchet MS" pitchFamily="34" charset="0"/>
              </a:rPr>
              <a:t>ы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1154624" y="4896497"/>
            <a:ext cx="753080" cy="6645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6</a:t>
            </a:r>
            <a:endParaRPr lang="ru-RU" sz="3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23" name="Picture 7" descr="Незнайка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4" y="2036867"/>
            <a:ext cx="1773572" cy="25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950561" y="5564729"/>
            <a:ext cx="539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000000"/>
                </a:solidFill>
                <a:latin typeface="Trebuchet MS" pitchFamily="34" charset="0"/>
              </a:rPr>
              <a:t>ч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1828498" y="4900222"/>
            <a:ext cx="753080" cy="6645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8</a:t>
            </a:r>
            <a:endParaRPr lang="ru-RU" sz="3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694888" y="5529482"/>
            <a:ext cx="539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000000"/>
                </a:solidFill>
                <a:latin typeface="Trebuchet MS" pitchFamily="34" charset="0"/>
              </a:rPr>
              <a:t>и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701790" y="5529482"/>
            <a:ext cx="539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000000"/>
                </a:solidFill>
                <a:latin typeface="Trebuchet MS" pitchFamily="34" charset="0"/>
              </a:rPr>
              <a:t>и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2588223" y="4903947"/>
            <a:ext cx="753080" cy="6645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4</a:t>
            </a:r>
            <a:endParaRPr lang="ru-RU" sz="3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5595125" y="4900222"/>
            <a:ext cx="753080" cy="6645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4</a:t>
            </a:r>
            <a:endParaRPr lang="ru-RU" sz="3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3341303" y="4916610"/>
            <a:ext cx="670348" cy="6518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9</a:t>
            </a:r>
            <a:endParaRPr lang="ru-RU" sz="3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447968" y="5525725"/>
            <a:ext cx="539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000000"/>
                </a:solidFill>
                <a:latin typeface="Trebuchet MS" pitchFamily="34" charset="0"/>
              </a:rPr>
              <a:t>т</a:t>
            </a:r>
          </a:p>
        </p:txBody>
      </p:sp>
    </p:spTree>
    <p:extLst>
      <p:ext uri="{BB962C8B-B14F-4D97-AF65-F5344CB8AC3E}">
        <p14:creationId xmlns:p14="http://schemas.microsoft.com/office/powerpoint/2010/main" val="23824071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 -0.0037 L -0.35018 0.10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78" y="5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32" grpId="0" animBg="1"/>
      <p:bldP spid="33" grpId="0"/>
    </p:bldLst>
  </p:timing>
</p:sld>
</file>

<file path=ppt/theme/theme1.xml><?xml version="1.0" encoding="utf-8"?>
<a:theme xmlns:a="http://schemas.openxmlformats.org/drawingml/2006/main" name="Тема2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C(6)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651</Words>
  <Application>Microsoft Office PowerPoint</Application>
  <PresentationFormat>Экран (4:3)</PresentationFormat>
  <Paragraphs>219</Paragraphs>
  <Slides>26</Slides>
  <Notes>5</Notes>
  <HiddenSlides>0</HiddenSlides>
  <MMClips>2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Тема23</vt:lpstr>
      <vt:lpstr>CSC(6)</vt:lpstr>
      <vt:lpstr>Тема Office</vt:lpstr>
      <vt:lpstr>Демьянцева А.В. учитель начальных классов МАОУ «Гимназия№30»г.Магадана</vt:lpstr>
      <vt:lpstr>Девиз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Решите с объяснением:</vt:lpstr>
      <vt:lpstr>Самостоятельная работа:</vt:lpstr>
      <vt:lpstr>Задача.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Цель:</dc:title>
  <dc:creator>Александра</dc:creator>
  <cp:lastModifiedBy>Александра</cp:lastModifiedBy>
  <cp:revision>33</cp:revision>
  <dcterms:created xsi:type="dcterms:W3CDTF">2020-06-07T08:25:05Z</dcterms:created>
  <dcterms:modified xsi:type="dcterms:W3CDTF">2020-06-08T13:01:44Z</dcterms:modified>
</cp:coreProperties>
</file>