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7" r:id="rId7"/>
    <p:sldId id="262" r:id="rId8"/>
    <p:sldId id="268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5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2" d="100"/>
          <a:sy n="92" d="100"/>
        </p:scale>
        <p:origin x="49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0CAC-9D85-4D7B-B89F-F632FE883213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1DC9-E100-4BC8-BB13-A01061DEE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542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0CAC-9D85-4D7B-B89F-F632FE883213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1DC9-E100-4BC8-BB13-A01061DEE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295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0CAC-9D85-4D7B-B89F-F632FE883213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1DC9-E100-4BC8-BB13-A01061DEE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971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0CAC-9D85-4D7B-B89F-F632FE883213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1DC9-E100-4BC8-BB13-A01061DEE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565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0CAC-9D85-4D7B-B89F-F632FE883213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1DC9-E100-4BC8-BB13-A01061DEE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226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0CAC-9D85-4D7B-B89F-F632FE883213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1DC9-E100-4BC8-BB13-A01061DEE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966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0CAC-9D85-4D7B-B89F-F632FE883213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1DC9-E100-4BC8-BB13-A01061DEE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8476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0CAC-9D85-4D7B-B89F-F632FE883213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1DC9-E100-4BC8-BB13-A01061DEE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659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0CAC-9D85-4D7B-B89F-F632FE883213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1DC9-E100-4BC8-BB13-A01061DEE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130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0CAC-9D85-4D7B-B89F-F632FE883213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1DC9-E100-4BC8-BB13-A01061DEE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426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40CAC-9D85-4D7B-B89F-F632FE883213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B1DC9-E100-4BC8-BB13-A01061DEE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270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40CAC-9D85-4D7B-B89F-F632FE883213}" type="datetimeFigureOut">
              <a:rPr lang="ru-RU" smtClean="0"/>
              <a:t>18.01.2021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B1DC9-E100-4BC8-BB13-A01061DEEA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086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.pinimg.com/originals/ca/74/21/ca7421430f730d913373c9bb75d36a9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83" y="112855"/>
            <a:ext cx="12009945" cy="674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49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6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u.kanobu.ru/screenshots/13/63c7c005-772e-41dc-9457-6e27cef35e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7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1867" r="29733"/>
          <a:stretch/>
        </p:blipFill>
        <p:spPr>
          <a:xfrm>
            <a:off x="5364997" y="2641287"/>
            <a:ext cx="1995054" cy="38965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42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667991" y="1686671"/>
            <a:ext cx="1693365" cy="290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78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s://forum.ivd.ru/uploads/monthly_02_2012/post-73055-0-80549400-13301121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28" b="100000" l="21979" r="99896"/>
                    </a14:imgEffect>
                  </a14:imgLayer>
                </a14:imgProps>
              </a:ext>
            </a:extLst>
          </a:blip>
          <a:srcRect l="46083"/>
          <a:stretch/>
        </p:blipFill>
        <p:spPr>
          <a:xfrm>
            <a:off x="1911926" y="2346056"/>
            <a:ext cx="2998809" cy="41714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1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296584" y="2699347"/>
            <a:ext cx="3052153" cy="310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8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ё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i.ytimg.com/vi/JTBmvZ-ALrM/maxres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" r="2327"/>
          <a:stretch/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47" l="65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3825" y="3699164"/>
            <a:ext cx="2001608" cy="26127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26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2736" y="204643"/>
            <a:ext cx="3487882" cy="252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1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litlife.club/books/269609/read/images/lyagushk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28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7671" y="2976409"/>
            <a:ext cx="10085416" cy="123856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https://img.labirint.ru/rcimg/7b542b1c3396596d71398b263a9d9c79/1920x1080/comments_pic/1522/11_7d014dad617772822c93343e59e79f96_1432588876.jpg?14325889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489" y="0"/>
            <a:ext cx="7308273" cy="683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54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oseng.org/uploads/posts/2014-10/1412746149_0_111ba8_4a51eeaa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5" y="0"/>
            <a:ext cx="12168625" cy="682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png.rinvik.ru/files/zelenaya-zmey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530" y="5243505"/>
            <a:ext cx="2281476" cy="161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lightmotifs.files.wordpress.com/2018/10/b9f6f87f-30c6-4bcd-afef-9e7e4256e204-3974-00000202a3440fd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35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546" y="1841856"/>
            <a:ext cx="1449343" cy="1351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s://ds05.infourok.ru/uploads/ex/083f/000e2586-b56e1386/4/hello_html_m2158ee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960" y="4305618"/>
            <a:ext cx="3110345" cy="239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s://avatanplus.com/files/resources/original/5eda5aeb63bf817284f3279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445" y="3411190"/>
            <a:ext cx="1971938" cy="138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ttps://png.rinvik.ru/files/piton-lezhit-zmey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8679" y="3193067"/>
            <a:ext cx="2093765" cy="104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https://img2.freepng.ru/20180524/wtu/kisspng-snake-reptile-jubilant-5b069bee185f95.205020181527159790099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386" y="4922467"/>
            <a:ext cx="2745879" cy="146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https://c1.hotpng.com/preview/6/313/121/black-snakes-black-snake-illustration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643" y="1729989"/>
            <a:ext cx="1158920" cy="1403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498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569838" y="530029"/>
            <a:ext cx="1908557" cy="21612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13534" y="2466470"/>
            <a:ext cx="2495919" cy="2864067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5684138" y="1469980"/>
            <a:ext cx="218209" cy="19742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34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870363" y="187036"/>
            <a:ext cx="7959437" cy="6515100"/>
          </a:xfrm>
          <a:prstGeom prst="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/>
          <p:cNvSpPr/>
          <p:nvPr/>
        </p:nvSpPr>
        <p:spPr>
          <a:xfrm>
            <a:off x="2417618" y="480003"/>
            <a:ext cx="1375064" cy="12781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478982" y="5410451"/>
            <a:ext cx="1080654" cy="1094257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174672" y="2878281"/>
            <a:ext cx="1205344" cy="113261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417617" y="5600700"/>
            <a:ext cx="2143991" cy="904008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291946" y="552306"/>
            <a:ext cx="914400" cy="149629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66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067" y="3913693"/>
            <a:ext cx="5645889" cy="328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</Words>
  <Application>Microsoft Office PowerPoint</Application>
  <PresentationFormat>Широкоэкранный</PresentationFormat>
  <Paragraphs>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ё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Сухов</dc:creator>
  <cp:lastModifiedBy>Юрий Сухов</cp:lastModifiedBy>
  <cp:revision>22</cp:revision>
  <dcterms:created xsi:type="dcterms:W3CDTF">2020-09-21T07:20:24Z</dcterms:created>
  <dcterms:modified xsi:type="dcterms:W3CDTF">2021-01-18T12:20:00Z</dcterms:modified>
</cp:coreProperties>
</file>