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5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8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0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0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0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8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8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0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56D1-60EF-4EF5-8BBF-4AB1A8AC323B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1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674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Exploring the </a:t>
            </a:r>
            <a:r>
              <a:rPr lang="en-US" sz="3600" dirty="0" err="1" smtClean="0">
                <a:latin typeface="+mn-lt"/>
              </a:rPr>
              <a:t>Khibiny</a:t>
            </a:r>
            <a:r>
              <a:rPr lang="en-US" sz="3600" dirty="0" smtClean="0">
                <a:latin typeface="+mn-lt"/>
              </a:rPr>
              <a:t> Mountains</a:t>
            </a:r>
            <a:endParaRPr lang="ru-RU" sz="36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4" y="2273120"/>
            <a:ext cx="4108361" cy="3081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518355"/>
            <a:ext cx="4876800" cy="25908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68203"/>
            <a:ext cx="9144000" cy="20895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47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The first expedition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249252"/>
            <a:ext cx="5181600" cy="49277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Alexander </a:t>
            </a:r>
            <a:r>
              <a:rPr lang="en-US" dirty="0" err="1" smtClean="0"/>
              <a:t>Fersman's</a:t>
            </a:r>
            <a:r>
              <a:rPr lang="en-US" dirty="0" smtClean="0"/>
              <a:t> expedition took place in 1920-1921.</a:t>
            </a:r>
          </a:p>
          <a:p>
            <a:pPr>
              <a:buFontTx/>
              <a:buChar char="-"/>
            </a:pPr>
            <a:r>
              <a:rPr lang="en-US" dirty="0" smtClean="0"/>
              <a:t>took place -</a:t>
            </a:r>
            <a:r>
              <a:rPr lang="ru-RU" dirty="0" smtClean="0"/>
              <a:t> состоялась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49252"/>
            <a:ext cx="5181600" cy="49277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expedition discovered deposits of apatite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en-US" dirty="0" smtClean="0"/>
              <a:t>deposits of apatite</a:t>
            </a:r>
            <a:r>
              <a:rPr lang="ru-RU" dirty="0" smtClean="0"/>
              <a:t> – месторождения апатита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6756"/>
            <a:ext cx="4688983" cy="3370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352" y="3232597"/>
            <a:ext cx="3999699" cy="34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The Kirov mine</a:t>
            </a:r>
            <a:endParaRPr lang="ru-RU" sz="2800" b="1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78038"/>
            <a:ext cx="5181600" cy="51644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The Kirov mine was the first enterprise of the </a:t>
            </a:r>
            <a:r>
              <a:rPr lang="en-US" dirty="0" err="1" smtClean="0"/>
              <a:t>Apatit</a:t>
            </a:r>
            <a:r>
              <a:rPr lang="en-US" dirty="0" smtClean="0"/>
              <a:t> Trust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en-US" dirty="0" smtClean="0"/>
              <a:t>enterprise</a:t>
            </a:r>
            <a:r>
              <a:rPr lang="ru-RU" dirty="0" smtClean="0"/>
              <a:t> - предприятие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378039"/>
            <a:ext cx="5181600" cy="4798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first drilling well was built in the settlement of </a:t>
            </a:r>
            <a:r>
              <a:rPr lang="en-US" dirty="0" err="1" smtClean="0"/>
              <a:t>Kukisvumchorr</a:t>
            </a:r>
            <a:r>
              <a:rPr lang="en-US" dirty="0" smtClean="0"/>
              <a:t> in 1929.</a:t>
            </a:r>
          </a:p>
          <a:p>
            <a:pPr>
              <a:buFontTx/>
              <a:buChar char="-"/>
            </a:pPr>
            <a:r>
              <a:rPr lang="en-US" dirty="0" smtClean="0"/>
              <a:t>drilling well –</a:t>
            </a:r>
            <a:r>
              <a:rPr lang="ru-RU" dirty="0" smtClean="0"/>
              <a:t> буровая скважина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09" y="3412902"/>
            <a:ext cx="2827693" cy="3758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085044"/>
            <a:ext cx="5111481" cy="28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5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C</a:t>
            </a:r>
            <a:r>
              <a:rPr lang="en-US" sz="2800" b="1" dirty="0" smtClean="0">
                <a:latin typeface="+mn-lt"/>
              </a:rPr>
              <a:t>onstruction of </a:t>
            </a:r>
            <a:r>
              <a:rPr lang="en-US" sz="2800" b="1" dirty="0" err="1" smtClean="0">
                <a:latin typeface="+mn-lt"/>
              </a:rPr>
              <a:t>Kirovsk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65161"/>
            <a:ext cx="5181600" cy="48118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en-US" dirty="0" err="1" smtClean="0"/>
              <a:t>onstruction</a:t>
            </a:r>
            <a:r>
              <a:rPr lang="en-US" dirty="0" smtClean="0"/>
              <a:t> of </a:t>
            </a:r>
            <a:r>
              <a:rPr lang="en-US" dirty="0" err="1" smtClean="0"/>
              <a:t>Khibinogorsk</a:t>
            </a:r>
            <a:r>
              <a:rPr lang="en-US" dirty="0" smtClean="0"/>
              <a:t> began in the summer of 1929</a:t>
            </a:r>
            <a:r>
              <a:rPr lang="ru-RU" dirty="0" smtClean="0"/>
              <a:t>.</a:t>
            </a:r>
            <a:endParaRPr lang="ru-RU" dirty="0"/>
          </a:p>
          <a:p>
            <a:pPr>
              <a:buFontTx/>
              <a:buChar char="-"/>
            </a:pPr>
            <a:r>
              <a:rPr lang="en-US" dirty="0" smtClean="0"/>
              <a:t>Construction</a:t>
            </a:r>
            <a:r>
              <a:rPr lang="ru-RU" dirty="0" smtClean="0"/>
              <a:t> – строительство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97735"/>
            <a:ext cx="5181600" cy="49792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town was renamed </a:t>
            </a:r>
            <a:r>
              <a:rPr lang="en-US" dirty="0" err="1" smtClean="0"/>
              <a:t>Kirovsk</a:t>
            </a:r>
            <a:r>
              <a:rPr lang="en-US" dirty="0" smtClean="0"/>
              <a:t> in 1934.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492" y="1197735"/>
            <a:ext cx="4455016" cy="3647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67808"/>
            <a:ext cx="4988897" cy="36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8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 Dressing plant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210614"/>
            <a:ext cx="5181600" cy="49663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ANOF-1  dressing plant was built in 1931.</a:t>
            </a:r>
          </a:p>
          <a:p>
            <a:pPr>
              <a:buFontTx/>
              <a:buChar char="-"/>
            </a:pPr>
            <a:r>
              <a:rPr lang="en-US" dirty="0" smtClean="0"/>
              <a:t>dressing plant </a:t>
            </a:r>
            <a:r>
              <a:rPr lang="en-US" dirty="0" smtClean="0"/>
              <a:t> –</a:t>
            </a:r>
            <a:r>
              <a:rPr lang="ru-RU" dirty="0" smtClean="0"/>
              <a:t>обогатительная фабрика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08472"/>
            <a:ext cx="5181600" cy="3456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10" y="3265590"/>
            <a:ext cx="4572000" cy="27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2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Science and education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93949"/>
            <a:ext cx="5181600" cy="4683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Tietta</a:t>
            </a:r>
            <a:r>
              <a:rPr lang="en-US" dirty="0" smtClean="0"/>
              <a:t> Science Station opened in 1930.</a:t>
            </a:r>
          </a:p>
          <a:p>
            <a:pPr>
              <a:buFontTx/>
              <a:buChar char="-"/>
            </a:pPr>
            <a:r>
              <a:rPr lang="en-US" dirty="0" smtClean="0"/>
              <a:t>s</a:t>
            </a:r>
            <a:r>
              <a:rPr lang="en-US" dirty="0" smtClean="0"/>
              <a:t>cience </a:t>
            </a:r>
            <a:r>
              <a:rPr lang="en-US" dirty="0"/>
              <a:t>s</a:t>
            </a:r>
            <a:r>
              <a:rPr lang="en-US" dirty="0" smtClean="0"/>
              <a:t>tation </a:t>
            </a:r>
            <a:r>
              <a:rPr lang="ru-RU" dirty="0" smtClean="0"/>
              <a:t>– научная станция   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93949"/>
            <a:ext cx="5181600" cy="4683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The first students entered the Mining and Chemical College in 1931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155136"/>
            <a:ext cx="5211114" cy="3343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171978"/>
            <a:ext cx="4876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2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Safety 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81070"/>
            <a:ext cx="5181600" cy="46958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Mountain rescue was organized in 1935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Mountain rescue </a:t>
            </a:r>
            <a:r>
              <a:rPr lang="ru-RU" dirty="0" smtClean="0"/>
              <a:t>– горноспасательная служба 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81070"/>
            <a:ext cx="5181600" cy="469589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Rescuers began to use a gun for the descent of avalanches</a:t>
            </a:r>
            <a:r>
              <a:rPr lang="ru-RU" dirty="0" smtClean="0"/>
              <a:t> </a:t>
            </a:r>
            <a:r>
              <a:rPr lang="en-US" dirty="0" smtClean="0"/>
              <a:t>in 1936.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43" y="3469557"/>
            <a:ext cx="3507213" cy="2321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04" y="1481070"/>
            <a:ext cx="4744792" cy="27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4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Culture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184856"/>
            <a:ext cx="5181600" cy="49921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first museum and technical library were opened in 1935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84856"/>
            <a:ext cx="5181600" cy="499210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The first film </a:t>
            </a:r>
            <a:r>
              <a:rPr lang="en-US" dirty="0" err="1" smtClean="0"/>
              <a:t>Volochaev</a:t>
            </a:r>
            <a:r>
              <a:rPr lang="en-US" dirty="0" smtClean="0"/>
              <a:t> Days was created in </a:t>
            </a:r>
            <a:r>
              <a:rPr lang="en-US" dirty="0" err="1" smtClean="0"/>
              <a:t>Kirovsk</a:t>
            </a:r>
            <a:r>
              <a:rPr lang="en-US" dirty="0" smtClean="0"/>
              <a:t> in 1937.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9473"/>
            <a:ext cx="3295650" cy="213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26" y="4002646"/>
            <a:ext cx="33147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322" y="508906"/>
            <a:ext cx="2347418" cy="34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34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191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Exploring the Khibiny Mountains</vt:lpstr>
      <vt:lpstr>The first expedition</vt:lpstr>
      <vt:lpstr>The Kirov mine</vt:lpstr>
      <vt:lpstr>Construction of Kirovsk</vt:lpstr>
      <vt:lpstr> Dressing plant</vt:lpstr>
      <vt:lpstr>Science and education</vt:lpstr>
      <vt:lpstr>Safety </vt:lpstr>
      <vt:lpstr>Culture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Khibiny Mountains</dc:title>
  <dc:creator>user</dc:creator>
  <cp:lastModifiedBy>user</cp:lastModifiedBy>
  <cp:revision>11</cp:revision>
  <dcterms:created xsi:type="dcterms:W3CDTF">2021-02-28T07:54:35Z</dcterms:created>
  <dcterms:modified xsi:type="dcterms:W3CDTF">2021-02-28T09:39:12Z</dcterms:modified>
</cp:coreProperties>
</file>