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16.02.2014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16.02.2014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16.02.2014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16.02.2014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4C71EC6-210F-42DE-9C53-41977AD35B3D}" type="datetimeFigureOut">
              <a:rPr lang="ru-RU" smtClean="0"/>
              <a:t>16.02.2014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780928"/>
            <a:ext cx="8712968" cy="1828800"/>
          </a:xfrm>
        </p:spPr>
        <p:txBody>
          <a:bodyPr>
            <a:noAutofit/>
          </a:bodyPr>
          <a:lstStyle/>
          <a:p>
            <a:r>
              <a:rPr lang="ru-RU" sz="6600" b="1" dirty="0" smtClean="0"/>
              <a:t>Тест по теме </a:t>
            </a:r>
            <a:br>
              <a:rPr lang="ru-RU" sz="6600" b="1" dirty="0" smtClean="0"/>
            </a:br>
            <a:r>
              <a:rPr lang="ru-RU" sz="6600" b="1" dirty="0" smtClean="0"/>
              <a:t>«  Имя числительное»</a:t>
            </a:r>
            <a:endParaRPr lang="ru-RU" sz="6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784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28600"/>
            <a:ext cx="7812360" cy="9906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Найдите составное числительное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8634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1)</a:t>
            </a:r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Двухэтажный </a:t>
            </a:r>
            <a:endParaRPr lang="ru-RU" sz="2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14282" y="214290"/>
            <a:ext cx="928694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/>
              <a:t>9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30275" y="2636912"/>
            <a:ext cx="8153400" cy="893305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2) Двадцатилетие </a:t>
            </a:r>
            <a:endParaRPr lang="ru-RU" sz="2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545407" y="3717032"/>
            <a:ext cx="8213882" cy="676672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3) Тысяча пятьсот пять</a:t>
            </a:r>
            <a:endParaRPr lang="ru-RU" sz="2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627593" y="4962872"/>
            <a:ext cx="8315033" cy="676672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4) Девятьсот </a:t>
            </a:r>
            <a:endParaRPr lang="ru-RU" sz="2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445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28600"/>
            <a:ext cx="7812360" cy="9906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В каком ряду нет ошибки в употреблении числительного?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8634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1)</a:t>
            </a:r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b="1" i="1" dirty="0" err="1" smtClean="0">
                <a:solidFill>
                  <a:schemeClr val="accent1">
                    <a:lumMod val="75000"/>
                  </a:schemeClr>
                </a:solidFill>
              </a:rPr>
              <a:t>Пятистами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b="1" i="1" dirty="0" err="1" smtClean="0">
                <a:solidFill>
                  <a:schemeClr val="accent1">
                    <a:lumMod val="75000"/>
                  </a:schemeClr>
                </a:solidFill>
              </a:rPr>
              <a:t>шестидесятью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 четырьмя</a:t>
            </a:r>
            <a:endParaRPr lang="ru-RU" sz="2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14282" y="214290"/>
            <a:ext cx="1045350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/>
              <a:t>10</a:t>
            </a:r>
            <a:endParaRPr lang="ru-RU" sz="4000" b="1" i="1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30275" y="2636912"/>
            <a:ext cx="8153400" cy="893305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2) Пятьюстами шестьюдесятью четырьмя </a:t>
            </a:r>
            <a:endParaRPr lang="ru-RU" sz="2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545407" y="3717032"/>
            <a:ext cx="8213882" cy="676672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3) Пятьюстами шестидесяти четырьмя</a:t>
            </a:r>
            <a:endParaRPr lang="ru-RU" sz="2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627593" y="4962872"/>
            <a:ext cx="8315033" cy="676672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4) </a:t>
            </a:r>
            <a:r>
              <a:rPr lang="ru-RU" sz="2800" b="1" i="1" dirty="0" err="1" smtClean="0">
                <a:solidFill>
                  <a:schemeClr val="accent1">
                    <a:lumMod val="75000"/>
                  </a:schemeClr>
                </a:solidFill>
              </a:rPr>
              <a:t>Пятистами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b="1" i="1" smtClean="0">
                <a:solidFill>
                  <a:schemeClr val="accent1">
                    <a:lumMod val="75000"/>
                  </a:schemeClr>
                </a:solidFill>
              </a:rPr>
              <a:t>шестидесяти четырьмя </a:t>
            </a:r>
            <a:endParaRPr lang="ru-RU" sz="2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199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28600"/>
            <a:ext cx="7812360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b="1" dirty="0" smtClean="0"/>
              <a:t>Какое слово не является числительным?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766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</a:rPr>
              <a:t>1) шестисотый</a:t>
            </a:r>
            <a:endParaRPr lang="ru-RU" sz="4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14282" y="214290"/>
            <a:ext cx="928694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/>
              <a:t>1</a:t>
            </a:r>
            <a:endParaRPr lang="ru-RU" sz="4000" b="1" i="1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539552" y="2463687"/>
            <a:ext cx="8153400" cy="676672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ru-RU" dirty="0" smtClean="0"/>
              <a:t> </a:t>
            </a:r>
            <a:r>
              <a:rPr lang="ru-RU" sz="4000" b="1" i="1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</a:rPr>
              <a:t>) с обеими</a:t>
            </a:r>
            <a:endParaRPr lang="ru-RU" sz="4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600034" y="3573016"/>
            <a:ext cx="8153400" cy="676672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ru-RU" dirty="0" smtClean="0"/>
              <a:t> </a:t>
            </a:r>
            <a:r>
              <a:rPr lang="ru-RU" sz="4000" b="1" i="1" dirty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</a:rPr>
              <a:t>) шестикратный</a:t>
            </a:r>
            <a:endParaRPr lang="ru-RU" sz="4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761667" y="4797152"/>
            <a:ext cx="8153400" cy="676672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ru-RU" dirty="0" smtClean="0"/>
              <a:t> </a:t>
            </a:r>
            <a:r>
              <a:rPr lang="ru-RU" sz="4000" b="1" i="1" dirty="0">
                <a:solidFill>
                  <a:schemeClr val="accent1">
                    <a:lumMod val="75000"/>
                  </a:schemeClr>
                </a:solidFill>
              </a:rPr>
              <a:t>4</a:t>
            </a:r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</a:rPr>
              <a:t>) шестой</a:t>
            </a:r>
            <a:endParaRPr lang="ru-RU" sz="4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89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28600"/>
            <a:ext cx="7812360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В </a:t>
            </a:r>
            <a:r>
              <a:rPr lang="ru-RU" b="1" dirty="0" smtClean="0"/>
              <a:t>каком слове пишется два Ь знака?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766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</a:rPr>
              <a:t>1) </a:t>
            </a:r>
            <a:r>
              <a:rPr lang="ru-RU" sz="4000" b="1" i="1" dirty="0" err="1" smtClean="0">
                <a:solidFill>
                  <a:schemeClr val="accent1">
                    <a:lumMod val="75000"/>
                  </a:schemeClr>
                </a:solidFill>
              </a:rPr>
              <a:t>пят_надцат</a:t>
            </a:r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</a:rPr>
              <a:t>_</a:t>
            </a:r>
            <a:endParaRPr lang="ru-RU" sz="4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14282" y="214290"/>
            <a:ext cx="928694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/>
              <a:t>2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539552" y="2463687"/>
            <a:ext cx="8153400" cy="676672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ru-RU" dirty="0" smtClean="0"/>
              <a:t> </a:t>
            </a:r>
            <a:r>
              <a:rPr lang="ru-RU" sz="4000" b="1" i="1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ru-RU" sz="4000" b="1" i="1" dirty="0" err="1" smtClean="0">
                <a:solidFill>
                  <a:schemeClr val="accent1">
                    <a:lumMod val="75000"/>
                  </a:schemeClr>
                </a:solidFill>
              </a:rPr>
              <a:t>двадцат</a:t>
            </a:r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</a:rPr>
              <a:t>_</a:t>
            </a:r>
            <a:endParaRPr lang="ru-RU" sz="4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600034" y="3573016"/>
            <a:ext cx="8153400" cy="676672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ru-RU" dirty="0" smtClean="0"/>
              <a:t> </a:t>
            </a:r>
            <a:r>
              <a:rPr lang="ru-RU" sz="4000" b="1" i="1" dirty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ru-RU" sz="4000" b="1" i="1" dirty="0" err="1" smtClean="0">
                <a:solidFill>
                  <a:schemeClr val="accent1">
                    <a:lumMod val="75000"/>
                  </a:schemeClr>
                </a:solidFill>
              </a:rPr>
              <a:t>пят_юдесят_ю</a:t>
            </a:r>
            <a:endParaRPr lang="ru-RU" sz="4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761667" y="4797152"/>
            <a:ext cx="8153400" cy="676672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ru-RU" dirty="0" smtClean="0"/>
              <a:t> </a:t>
            </a:r>
            <a:r>
              <a:rPr lang="ru-RU" sz="4000" b="1" i="1" dirty="0">
                <a:solidFill>
                  <a:schemeClr val="accent1">
                    <a:lumMod val="75000"/>
                  </a:schemeClr>
                </a:solidFill>
              </a:rPr>
              <a:t>4</a:t>
            </a:r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</a:rPr>
              <a:t>) шест_</a:t>
            </a:r>
            <a:endParaRPr lang="ru-RU" sz="4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76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28600"/>
            <a:ext cx="7812360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b="1" dirty="0" smtClean="0"/>
              <a:t>Какое утверждение является неверным?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370512" cy="10367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</a:rPr>
              <a:t>1) Числительные делятся на количественные и порядковые </a:t>
            </a:r>
            <a:endParaRPr lang="ru-RU" sz="4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14282" y="214290"/>
            <a:ext cx="928694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/>
              <a:t>3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395536" y="2792782"/>
            <a:ext cx="8352928" cy="1118570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ru-RU" sz="4600" b="1" i="1" dirty="0" smtClean="0">
                <a:solidFill>
                  <a:schemeClr val="accent1">
                    <a:lumMod val="75000"/>
                  </a:schemeClr>
                </a:solidFill>
              </a:rPr>
              <a:t>) Числительные изменяются по падежам</a:t>
            </a:r>
            <a:endParaRPr lang="ru-RU" sz="4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95536" y="3911352"/>
            <a:ext cx="7972146" cy="1101824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ru-RU" dirty="0" smtClean="0"/>
              <a:t> </a:t>
            </a:r>
            <a:r>
              <a:rPr lang="ru-RU" sz="4000" b="1" i="1" dirty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ru-RU" sz="4000" b="1" i="1" dirty="0">
                <a:solidFill>
                  <a:schemeClr val="accent1">
                    <a:lumMod val="75000"/>
                  </a:schemeClr>
                </a:solidFill>
              </a:rPr>
              <a:t>Ч</a:t>
            </a:r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</a:rPr>
              <a:t>ислительные могут быть различными членами предложения</a:t>
            </a:r>
            <a:endParaRPr lang="ru-RU" sz="4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395536" y="5135488"/>
            <a:ext cx="8153400" cy="1101824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ru-RU" dirty="0" smtClean="0"/>
              <a:t> </a:t>
            </a:r>
            <a:r>
              <a:rPr lang="ru-RU" sz="4000" b="1" i="1" dirty="0">
                <a:solidFill>
                  <a:schemeClr val="accent1">
                    <a:lumMod val="75000"/>
                  </a:schemeClr>
                </a:solidFill>
              </a:rPr>
              <a:t>4</a:t>
            </a:r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</a:rPr>
              <a:t>) Числовое значение может иметь только одна часть речи-числительное</a:t>
            </a:r>
            <a:endParaRPr lang="ru-RU" sz="4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711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28600"/>
            <a:ext cx="7812360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sz="3100" b="1" dirty="0" smtClean="0"/>
              <a:t>В каком предложении подлежащее выражено сочетанием существительного с числительным?</a:t>
            </a:r>
            <a:endParaRPr lang="ru-RU" sz="31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370512" cy="10367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</a:rPr>
              <a:t>1) Тридцать лет простоял деревянный Московский Кремль.</a:t>
            </a:r>
            <a:endParaRPr lang="ru-RU" sz="4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14282" y="214290"/>
            <a:ext cx="928694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/>
              <a:t>4</a:t>
            </a:r>
            <a:endParaRPr lang="ru-RU" sz="4000" b="1" i="1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395536" y="2792782"/>
            <a:ext cx="8352928" cy="1118570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ru-RU" sz="4600" b="1" i="1" dirty="0" smtClean="0">
                <a:solidFill>
                  <a:schemeClr val="accent1">
                    <a:lumMod val="75000"/>
                  </a:schemeClr>
                </a:solidFill>
              </a:rPr>
              <a:t>) Высота колокольни Ивана Великого-восемьдесят один метр.</a:t>
            </a:r>
            <a:endParaRPr lang="ru-RU" sz="4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95536" y="3911352"/>
            <a:ext cx="7972146" cy="1101824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</a:rPr>
              <a:t>3) Пятьдесят башен украшали стены крепости.</a:t>
            </a:r>
            <a:endParaRPr lang="ru-RU" sz="4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395536" y="5135488"/>
            <a:ext cx="8153400" cy="1101824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</a:rPr>
              <a:t>4) Первые города на Руси появлялись на берегах рек и озёр.</a:t>
            </a:r>
            <a:endParaRPr lang="ru-RU" sz="4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863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28600"/>
            <a:ext cx="7812360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b="1" dirty="0" smtClean="0"/>
              <a:t>Найдите составное числительное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766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</a:rPr>
              <a:t>1) пятнадцатого</a:t>
            </a:r>
            <a:endParaRPr lang="ru-RU" sz="4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14282" y="214290"/>
            <a:ext cx="928694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/>
              <a:t>5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549829" y="2518003"/>
            <a:ext cx="8153400" cy="676672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</a:rPr>
              <a:t>2) двухмиллионный</a:t>
            </a:r>
            <a:endParaRPr lang="ru-RU" sz="4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622008" y="3501008"/>
            <a:ext cx="8153400" cy="676672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</a:rPr>
              <a:t>3) пятисотый</a:t>
            </a:r>
            <a:endParaRPr lang="ru-RU" sz="4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541191" y="4581128"/>
            <a:ext cx="8315033" cy="676672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</a:rPr>
              <a:t>4) двести сорок пять</a:t>
            </a:r>
            <a:endParaRPr lang="ru-RU" sz="4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77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28600"/>
            <a:ext cx="7812360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b="1" dirty="0" smtClean="0"/>
              <a:t>В каком ряду нет ошибки в употреблении числительного?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8634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b="1" i="1" dirty="0" smtClean="0">
                <a:solidFill>
                  <a:schemeClr val="accent1">
                    <a:lumMod val="75000"/>
                  </a:schemeClr>
                </a:solidFill>
              </a:rPr>
              <a:t>1) </a:t>
            </a:r>
            <a:r>
              <a:rPr lang="ru-RU" sz="3600" b="1" i="1" dirty="0" err="1" smtClean="0">
                <a:solidFill>
                  <a:schemeClr val="accent1">
                    <a:lumMod val="75000"/>
                  </a:schemeClr>
                </a:solidFill>
              </a:rPr>
              <a:t>семистами</a:t>
            </a:r>
            <a:r>
              <a:rPr lang="ru-RU" sz="3600" b="1" i="1" dirty="0" smtClean="0">
                <a:solidFill>
                  <a:schemeClr val="accent1">
                    <a:lumMod val="75000"/>
                  </a:schemeClr>
                </a:solidFill>
              </a:rPr>
              <a:t> пятьюдесятью девятью</a:t>
            </a:r>
            <a:endParaRPr lang="ru-RU" sz="3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14282" y="214290"/>
            <a:ext cx="928694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/>
              <a:t>6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569793" y="2910338"/>
            <a:ext cx="8153400" cy="893305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ru-RU" sz="3600" b="1" i="1" dirty="0" smtClean="0">
                <a:solidFill>
                  <a:schemeClr val="accent1">
                    <a:lumMod val="75000"/>
                  </a:schemeClr>
                </a:solidFill>
              </a:rPr>
              <a:t>2) пятьюстами шестидесяти четырьмя</a:t>
            </a:r>
            <a:endParaRPr lang="ru-RU" sz="3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569793" y="4249688"/>
            <a:ext cx="8213882" cy="676672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ru-RU" sz="3600" b="1" i="1" dirty="0" smtClean="0">
                <a:solidFill>
                  <a:schemeClr val="accent1">
                    <a:lumMod val="75000"/>
                  </a:schemeClr>
                </a:solidFill>
              </a:rPr>
              <a:t>3) двумястами семьюдесятью пятью</a:t>
            </a:r>
            <a:endParaRPr lang="ru-RU" sz="3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600647" y="5161947"/>
            <a:ext cx="8315033" cy="6766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ru-RU" sz="3600" b="1" i="1" dirty="0" smtClean="0">
                <a:solidFill>
                  <a:schemeClr val="accent1">
                    <a:lumMod val="75000"/>
                  </a:schemeClr>
                </a:solidFill>
              </a:rPr>
              <a:t>4) тремястами семидесяти тремя</a:t>
            </a:r>
            <a:endParaRPr lang="ru-RU" sz="3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654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28600"/>
            <a:ext cx="7812360" cy="9906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Какое утверждение является неверным?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8634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1) Составное числительное состоит из двух и более слов.</a:t>
            </a:r>
            <a:endParaRPr lang="ru-RU" sz="2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14282" y="214290"/>
            <a:ext cx="928694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/>
              <a:t>7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30275" y="2636912"/>
            <a:ext cx="8153400" cy="893305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2) Количественные числительные могут обозначать целые числа, дробные и несколько предметов  как единое целое</a:t>
            </a:r>
            <a:endParaRPr lang="ru-RU" sz="2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569793" y="4249688"/>
            <a:ext cx="8213882" cy="676672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3) Полтора, полтораста-количественные числительные.</a:t>
            </a:r>
            <a:endParaRPr lang="ru-RU" sz="2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630275" y="5301208"/>
            <a:ext cx="8315033" cy="676672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4) В составных 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количественных 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числительных 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склоняется последнее слово.</a:t>
            </a:r>
            <a:endParaRPr lang="ru-RU" sz="2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85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28600"/>
            <a:ext cx="7812360" cy="9906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В каком предложении сказуемое выражено числительным?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8634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1) Тысяча триста шестьдесят пятый год-год основания Чудова монастыря в Кремле.</a:t>
            </a:r>
            <a:endParaRPr lang="ru-RU" sz="2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14282" y="214290"/>
            <a:ext cx="928694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/>
              <a:t>8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30275" y="2636912"/>
            <a:ext cx="8153400" cy="893305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2) На втором этаже палаты находился огромный зал.</a:t>
            </a:r>
            <a:endParaRPr lang="ru-RU" sz="2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545407" y="3717032"/>
            <a:ext cx="8213882" cy="676672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3) Площадь Крестовой палаты-двести восемьдесят квадратных метров.</a:t>
            </a:r>
            <a:endParaRPr lang="ru-RU" sz="2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627593" y="4962872"/>
            <a:ext cx="8315033" cy="676672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4) Шестнадцатый век-время создания храма Василия Блаженного.</a:t>
            </a:r>
            <a:endParaRPr lang="ru-RU" sz="2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311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59</TotalTime>
  <Words>346</Words>
  <Application>Microsoft Office PowerPoint</Application>
  <PresentationFormat>Экран (4:3)</PresentationFormat>
  <Paragraphs>61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Обычная</vt:lpstr>
      <vt:lpstr>Тест по теме  «  Имя числительное»</vt:lpstr>
      <vt:lpstr> Какое слово не является числительным?</vt:lpstr>
      <vt:lpstr> В каком слове пишется два Ь знака?</vt:lpstr>
      <vt:lpstr> Какое утверждение является неверным?</vt:lpstr>
      <vt:lpstr> В каком предложении подлежащее выражено сочетанием существительного с числительным?</vt:lpstr>
      <vt:lpstr> Найдите составное числительное</vt:lpstr>
      <vt:lpstr> В каком ряду нет ошибки в употреблении числительного?</vt:lpstr>
      <vt:lpstr>Какое утверждение является неверным?</vt:lpstr>
      <vt:lpstr>В каком предложении сказуемое выражено числительным?</vt:lpstr>
      <vt:lpstr>Найдите составное числительное</vt:lpstr>
      <vt:lpstr>В каком ряду нет ошибки в употреблении числительного?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Дробные числительные</dc:title>
  <dc:creator>Администратор</dc:creator>
  <cp:lastModifiedBy>DNA7 X86</cp:lastModifiedBy>
  <cp:revision>8</cp:revision>
  <dcterms:created xsi:type="dcterms:W3CDTF">2014-02-10T01:01:48Z</dcterms:created>
  <dcterms:modified xsi:type="dcterms:W3CDTF">2014-02-16T08:31:34Z</dcterms:modified>
</cp:coreProperties>
</file>