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98" r:id="rId5"/>
    <p:sldId id="30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Овчаренко Людмила Ильинична" userId="462b150f-574d-4bbc-ac43-531aa0b810ab" providerId="ADAL" clId="{02D61F30-47B1-46E5-A2F0-B4454209CF1F}"/>
    <pc:docChg chg="addSld delSld modSld sldOrd">
      <pc:chgData name="Овчаренко Людмила Ильинична" userId="462b150f-574d-4bbc-ac43-531aa0b810ab" providerId="ADAL" clId="{02D61F30-47B1-46E5-A2F0-B4454209CF1F}" dt="2019-10-10T08:53:16.596" v="2" actId="2696"/>
      <pc:docMkLst>
        <pc:docMk/>
      </pc:docMkLst>
      <pc:sldChg chg="del">
        <pc:chgData name="Овчаренко Людмила Ильинична" userId="462b150f-574d-4bbc-ac43-531aa0b810ab" providerId="ADAL" clId="{02D61F30-47B1-46E5-A2F0-B4454209CF1F}" dt="2019-10-10T08:53:16.596" v="2" actId="2696"/>
        <pc:sldMkLst>
          <pc:docMk/>
          <pc:sldMk cId="269566646" sldId="256"/>
        </pc:sldMkLst>
      </pc:sldChg>
      <pc:sldChg chg="add ord">
        <pc:chgData name="Овчаренко Людмила Ильинична" userId="462b150f-574d-4bbc-ac43-531aa0b810ab" providerId="ADAL" clId="{02D61F30-47B1-46E5-A2F0-B4454209CF1F}" dt="2019-10-10T08:53:12.287" v="1"/>
        <pc:sldMkLst>
          <pc:docMk/>
          <pc:sldMk cId="0" sldId="30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E910E6-C354-47EE-91FB-84E6FE3C31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E5793C6-24F4-4229-8F81-06F70D41EF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47B98F-F89C-4C9C-B7C0-D8C017E8B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99B7D5-76F5-44C1-BB7B-C0F758733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633933-72DC-40D1-AF6F-FAB773F11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744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9DBD7-738C-4CE1-B910-82B7B6152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4A23C47-A27A-472B-AC72-17DA58776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1545BFB-7FBF-4335-9339-F5F5F0BB9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F55C5F-624A-4953-9C12-9142EA374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208C62-EA8C-4C88-A5AB-63446BC1F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849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0833265-A240-41D5-B975-91A24A242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9698BC1-75A9-4407-A2EA-4CEDB951C3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804534-6E60-41CA-8AED-26601364A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56E136-9C4E-47B2-B25E-5ABB1EB35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3C33F2-4E3F-4DA4-A4C8-60A711D79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237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89087B-4F22-4F71-886F-B996499063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2B03F5-563B-4F8D-81E9-19B58F6F3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CD9FC71-92D1-4EF3-B507-E072A778B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EC6F059-3FD2-4B3F-A21B-3A67D244B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0E4CEA-F236-4FF5-97A0-FFE3AC5A0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949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829E91-E411-41AE-9522-86F335479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B66E20C-283C-49F3-BFBD-A684DD7D8C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B9CA25-0740-4B02-B9BC-855F812C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075214A-C1F5-4B37-B3F8-D17129760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1DE259-82DC-4C98-B7A1-89F360CA6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30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3A6252-9EC3-4A1F-B12B-ACC708505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A801B3-E266-40A7-9982-95061D4BBB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460A15A-ADC5-41E5-B02F-44F76B552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808EDA8-46A0-4C0F-89C8-85D0DEA1F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64050D-EF4D-4259-AC7B-AB8DA4951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4C6F0B6-B0FE-4609-8943-47B931CE3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201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31AC7D-054B-4CB0-A553-513C961F8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0BEFDF-13BF-493D-AD6C-A8EADD05BA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FD982DD-1B33-4798-9C38-7B9A18E75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82F1949-746D-457B-86F9-D7E0F1E37D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40A4BF5-32F1-46B5-B83C-B4ED3C83E6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7F7F77D-2562-458A-B91E-C9F6A8B33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A913AB-ADB3-4872-815C-01730236B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A50F531-9088-487B-9F88-A6FA17E04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5285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031930-C364-4AAB-A7D4-3935032C5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5ECBF5-3684-4FC7-ADB7-6EEBBD237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4A21CB1-0B4F-4E88-98E7-869BAF0C4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C5D1642-B8B6-41AE-BA7B-A62C20D8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45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25E8A22-EFD3-4C75-BC0C-84BAB08FC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38C1C7B-B2DC-4E53-B761-2ADFCFCCB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ACF02D4-17C6-4F16-B295-A99F00340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50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32B906-F579-4743-9C06-DEF8EAA32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2BB72A5-11A2-432A-A78C-B4D90172B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B63A1E-0921-4FA1-AFF7-D4BD63210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B4CC42C-6EAE-4293-B1A3-94D4DD3A8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FACC4F9-E5EB-4D42-92B4-E69553854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7CECEC1-83B4-452D-94C3-8A1205B38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80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27CB96-2140-4D79-A876-E4A0ADA38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B6307FC-62FF-4605-8029-B626F24FFC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D232C87-9CDB-437B-BC0C-D41C63A929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B78C8DB-45CB-4DAF-B20F-F600C1A9B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2ECD48-6DCF-4B2B-82F4-09C77AAA4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6BA3E03-0D52-42A8-A69C-DC39F6192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77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3C586F-973D-4E5E-B6E4-3F8B40DFB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6C9845F-0E73-4CED-BC99-ACE449737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767807-B906-439E-9B76-86F7570695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214DC-7D2D-4E4B-8A03-45C277FADE39}" type="datetimeFigureOut">
              <a:rPr lang="ru-RU" smtClean="0"/>
              <a:t>10.10.2019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D1A72B6-277C-4BA3-AFC0-A23125B05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271BA8-8DBB-4B88-90D6-B89250BFA1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88CFB-E791-4B30-80CF-82C60CE604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92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809720" y="214291"/>
            <a:ext cx="8858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lang="ru-RU" sz="3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Конкурс плакатов «В защиту леса»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C:\Users\BOSS\Desktop\с фотоаппарата Люда\100_083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952479" y="1571629"/>
            <a:ext cx="4286282" cy="3143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Users\BOSS\Desktop\с фотоаппарата Люда\100_083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3917141" y="2464587"/>
            <a:ext cx="464347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C:\Users\BOSS\Desktop\с фотоаппарата Люда\100_083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096116" y="1714504"/>
            <a:ext cx="4286280" cy="285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24001" y="1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Конкурс плакатов «В защиту леса» </a:t>
            </a:r>
            <a:endParaRPr lang="ru-RU" sz="4000" dirty="0"/>
          </a:p>
        </p:txBody>
      </p:sp>
      <p:pic>
        <p:nvPicPr>
          <p:cNvPr id="5" name="Рисунок 4" descr="C:\Users\BOSS\Desktop\с фотоаппарата Люда\100_082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952464" y="1571612"/>
            <a:ext cx="5929354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Users\BOSS\Desktop\с фотоаппарата Люда\100_083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>
            <a:off x="5385950" y="1638720"/>
            <a:ext cx="5929357" cy="4223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E00B66571B246449EAD85E26CB525BC" ma:contentTypeVersion="8" ma:contentTypeDescription="Создание документа." ma:contentTypeScope="" ma:versionID="af33c94dd1d885068e84bb610a26a5ba">
  <xsd:schema xmlns:xsd="http://www.w3.org/2001/XMLSchema" xmlns:xs="http://www.w3.org/2001/XMLSchema" xmlns:p="http://schemas.microsoft.com/office/2006/metadata/properties" xmlns:ns3="1985b9b8-6000-4b8b-8c70-30fff2ea9920" targetNamespace="http://schemas.microsoft.com/office/2006/metadata/properties" ma:root="true" ma:fieldsID="959c9329d1b2969ef3b45dd2de2346c8" ns3:_="">
    <xsd:import namespace="1985b9b8-6000-4b8b-8c70-30fff2ea992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85b9b8-6000-4b8b-8c70-30fff2ea99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98DD85B-780C-4656-95C9-8548CAB3A2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85b9b8-6000-4b8b-8c70-30fff2ea99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D29CB-87D6-4985-8D9E-878D43588E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FF422CD-7481-4D9E-A5F4-1278DE3324A7}">
  <ds:schemaRefs>
    <ds:schemaRef ds:uri="http://schemas.microsoft.com/office/2006/documentManagement/types"/>
    <ds:schemaRef ds:uri="1985b9b8-6000-4b8b-8c70-30fff2ea9920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16</Words>
  <Application>Microsoft Office PowerPoint</Application>
  <PresentationFormat>Широкоэкранный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Овчаренко Людмила Ильинична</dc:creator>
  <cp:lastModifiedBy>Овчаренко Людмила Ильинична</cp:lastModifiedBy>
  <cp:revision>1</cp:revision>
  <dcterms:created xsi:type="dcterms:W3CDTF">2019-10-10T08:50:40Z</dcterms:created>
  <dcterms:modified xsi:type="dcterms:W3CDTF">2019-10-10T09:09:33Z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0x010100DE00B66571B246449EAD85E26CB525BC</vt:lpwstr>
  </property>
</Properties>
</file>