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75A3DC4-8042-4176-B9B0-5E75CAF2BF9A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5213983-8A4B-4F41-9F63-02AB977B26B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images.vfl.ru/ii/1388349228/fbfd3c6a/38657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9143999" cy="492918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71736" y="357166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Reiseplan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machen</a:t>
            </a:r>
            <a:endParaRPr lang="ru-RU" sz="2800" b="1" dirty="0"/>
          </a:p>
        </p:txBody>
      </p:sp>
      <p:pic>
        <p:nvPicPr>
          <p:cNvPr id="1028" name="Picture 4" descr="http://justclickit.ru/flash/transport/transport%20(83)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1285860"/>
            <a:ext cx="2963767" cy="1242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евгений</dc:creator>
  <cp:lastModifiedBy>евгений</cp:lastModifiedBy>
  <cp:revision>2</cp:revision>
  <dcterms:created xsi:type="dcterms:W3CDTF">2019-03-19T21:40:34Z</dcterms:created>
  <dcterms:modified xsi:type="dcterms:W3CDTF">2019-03-19T21:45:29Z</dcterms:modified>
</cp:coreProperties>
</file>