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BC246-10CB-4CE3-A4AF-17391A789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5429C7-32CF-4A1C-A825-CD6F7F52D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168DD6-6BF1-4102-B66C-7639F0987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0CB3F6-3AF8-4012-BD9E-0E9BD8E50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E46ABF-2836-4342-ACAC-29820281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775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20FB1-30F0-4853-A728-56129CE5D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6397DE-CFFA-4C9B-B085-F6524505D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649E70-9E29-467E-9228-9C0330406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984A5C-8F2A-4420-9BAC-C7443B5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C5C625-E10E-49D8-853B-EEE0D110E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46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6D2EA9-C8C2-4395-B55B-593A03A9B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10E499-3344-407D-B3E1-54F421B9F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1E536B-FFC0-4DDF-B7F5-A4FC707BB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4FFB43-754D-49D4-8261-A1A05442C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9EDC56-E116-4037-9FFE-E3E3261F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32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3E99E-CB57-4EC8-8CF2-84C790B51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EF569D-6301-42A9-B979-0B8CF265D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E4455E-BDA7-40AD-BA66-BD4606F9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B0B59C-083B-4CEE-B72F-59785452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5058FF-BA74-4612-AD12-C51CD529D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767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76ACA7-B538-49CB-A3CD-CD3CB2F8E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F5D318-E435-4380-A7C7-A234B8A14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F1C594-5201-4C26-8A19-F35F3F40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0E09FE-E71A-4714-BB7F-CF0A5B2B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65767F-DF42-4D17-9EF5-FA9FBBD7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26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CFA8C-E54C-415B-8BF0-4931B7F9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1E5CFA-4A38-4D77-930A-0855D527AA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8D08F-DE26-47DC-AC3C-AC90A8AF9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7BFF1-B0F1-48A8-9C8C-CAC1FF0B6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2F8E17-034A-4116-998F-76B81A7C8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594E0D-BA29-4E08-9647-19554D53D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12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6988A7-D620-4873-87FF-894DE4345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11280D-0564-42BE-A0AB-D94609718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AE07FB-AA23-4246-8122-EFF7E24AB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680010A-C29C-4202-AF2F-9D197DC193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48C82A-D093-48CC-879D-046A43BC9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013888-1FCE-47B9-A1FF-5F9600FD5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96C06C-E367-4542-95B2-5448F0026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1679987-3700-416E-AAB7-E0368D9A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40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8D807-0AA1-4ACB-8B23-DB5713C7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29E1E92-983D-4323-888B-DBA5B29C2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75EB547-F758-4DC3-AFAC-C03003E65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8A59AF-B0E8-4B06-8626-839D817F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74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3AA32A-63E9-4F12-88D6-DC11A3B2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C7D4F5-AECC-41D1-92F1-49D47B689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E98B8AF-F55D-40EF-9DFF-59174F493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76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A200F3-3BB1-41F7-8A8D-85D9D8E8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AEF0CF-1E94-41BA-8313-4FAF1D6C8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BF871D-DF17-43C2-A84A-01B7E7D7B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8D20DD-CB3D-49D2-9CCA-20D0E2138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1CF027-AEDB-49BF-825A-9077AC4E0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AA7D1C-98A0-4AA6-94C3-03A633E6A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85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9D2198-18C4-4B5B-A8DD-9B51250CC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0B8F947-FE73-406C-8FBF-87BB8587A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D93D20-AE9A-459A-9D8B-B0DD39142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1A5C6C-02F4-4EA7-A5E9-D44D8DC41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EDC734-6227-44FA-879B-A499DF9D7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5464633-6D4B-4C8A-BE1C-D016B5238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8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9ABE15-3175-4685-A359-45799D04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BB1334-3CFA-4C24-9523-D9D2991AE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00A46B-9423-4F43-A6EE-DD44A7ED44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D5F53-A26D-4F98-B3A6-F4FF1E308A54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65F5AE-32F6-46A6-8A04-D08102115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CFA7E6-5930-4F6B-8254-C1961EA00F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3E930-2EF3-4269-899F-CE64C0880E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53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18958E-7F88-41BA-87DF-D886DB719C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Особенности подачи материала детям с ЗПР в условиях инклюзивной группы.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A08A43-20C7-4F5A-AA2D-9D00A61F78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i="1" dirty="0"/>
              <a:t>Могилевич Вера Анатольевна</a:t>
            </a:r>
            <a:endParaRPr lang="ru-RU" dirty="0"/>
          </a:p>
          <a:p>
            <a:pPr algn="r"/>
            <a:r>
              <a:rPr lang="en-US" i="1" dirty="0"/>
              <a:t>id</a:t>
            </a:r>
            <a:r>
              <a:rPr lang="ru-RU" i="1" dirty="0"/>
              <a:t>: 414-957-234</a:t>
            </a:r>
            <a:endParaRPr lang="ru-RU" dirty="0"/>
          </a:p>
          <a:p>
            <a:pPr algn="r"/>
            <a:r>
              <a:rPr lang="ru-RU" i="1" dirty="0"/>
              <a:t>Калинникова Людмила Николаевна</a:t>
            </a:r>
            <a:endParaRPr lang="ru-RU" dirty="0"/>
          </a:p>
          <a:p>
            <a:pPr algn="r"/>
            <a:r>
              <a:rPr lang="en-US" i="1" dirty="0"/>
              <a:t>id</a:t>
            </a:r>
            <a:r>
              <a:rPr lang="ru-RU" i="1" dirty="0"/>
              <a:t>: 425-010-256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55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0E7801-858F-48BE-887E-B02A75DA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Тезисы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4ACD1D-CC75-4987-8623-EF0258BA9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Интеграция детей с отклонениями в развитии в массовые образовательные учреждения предусматривает специализированную коррекционную помощь и психологическую поддержку, задачами которых являются контроль за развитием ребенка, успешностью его обучения, оказание помощи в решении проблем адаптации в среде здоровых сверстников.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8900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Office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Особенности подачи материала детям с ЗПР в условиях инклюзивной группы.</vt:lpstr>
      <vt:lpstr>Тезисы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подачи материала детям с ЗПР в условиях инклюзивной группы.</dc:title>
  <dc:creator>Полыгалов Александр</dc:creator>
  <cp:lastModifiedBy>Полыгалов Александр</cp:lastModifiedBy>
  <cp:revision>1</cp:revision>
  <dcterms:created xsi:type="dcterms:W3CDTF">2019-06-28T14:32:51Z</dcterms:created>
  <dcterms:modified xsi:type="dcterms:W3CDTF">2019-06-28T14:35:28Z</dcterms:modified>
</cp:coreProperties>
</file>