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  <p:sndAc>
      <p:stSnd>
        <p:snd r:embed="rId1" name="chimes.wav" builtIn="1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E3207-E599-436F-BD8F-DDD21827C073}" type="datetimeFigureOut">
              <a:rPr lang="ru-RU" smtClean="0"/>
              <a:pPr/>
              <a:t>05.12.2011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D1F41-0B92-48E6-BED9-8F067A5374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  <p:sndAc>
      <p:stSnd>
        <p:snd r:embed="rId13" name="chimes.wav" builtIn="1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3357586" cy="92869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Кроссворд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1" y="1214424"/>
          <a:ext cx="6500858" cy="4093392"/>
        </p:xfrm>
        <a:graphic>
          <a:graphicData uri="http://schemas.openxmlformats.org/drawingml/2006/table">
            <a:tbl>
              <a:tblPr/>
              <a:tblGrid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</a:tblGrid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1472" y="5429264"/>
            <a:ext cx="8143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горизонтали: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Как называется ткань, через которую утюжат готовое изделие?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3357586" cy="92869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Кроссворд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1" y="1214424"/>
          <a:ext cx="6500858" cy="4225790"/>
        </p:xfrm>
        <a:graphic>
          <a:graphicData uri="http://schemas.openxmlformats.org/drawingml/2006/table">
            <a:tbl>
              <a:tblPr/>
              <a:tblGrid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</a:tblGrid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1472" y="5572140"/>
            <a:ext cx="8143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горизонтали: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 Нагревательный прибор для удаления складок 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заминов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на одежде.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4">
            <a:lum bright="20000" contrast="10000"/>
          </a:blip>
          <a:srcRect t="62745" r="76923"/>
          <a:stretch>
            <a:fillRect/>
          </a:stretch>
        </p:blipFill>
        <p:spPr bwMode="auto">
          <a:xfrm>
            <a:off x="5357818" y="571480"/>
            <a:ext cx="3143272" cy="264320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64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3357586" cy="92869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Кроссворд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1" y="1214424"/>
          <a:ext cx="6500858" cy="4404702"/>
        </p:xfrm>
        <a:graphic>
          <a:graphicData uri="http://schemas.openxmlformats.org/drawingml/2006/table">
            <a:tbl>
              <a:tblPr/>
              <a:tblGrid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</a:tblGrid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1472" y="5786454"/>
            <a:ext cx="81439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вертикали: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 Рабочая часть утюга.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4"/>
          <a:srcRect l="16968" r="15158"/>
          <a:stretch>
            <a:fillRect/>
          </a:stretch>
        </p:blipFill>
        <p:spPr bwMode="auto">
          <a:xfrm rot="5400000">
            <a:off x="5607851" y="-107181"/>
            <a:ext cx="2571768" cy="36433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2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3357586" cy="92869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Кроссворд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1" y="1214424"/>
          <a:ext cx="6500858" cy="4444072"/>
        </p:xfrm>
        <a:graphic>
          <a:graphicData uri="http://schemas.openxmlformats.org/drawingml/2006/table">
            <a:tbl>
              <a:tblPr/>
              <a:tblGrid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</a:tblGrid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1472" y="5786454"/>
            <a:ext cx="8143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 вертикали: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 Загнуть припуски шва на одну сторону и в таком положении их закрепить утюгом.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571480"/>
            <a:ext cx="3000396" cy="271464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99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фон\rose9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4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3357586" cy="92869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Кроссворд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142971" y="1214424"/>
          <a:ext cx="6500858" cy="4365332"/>
        </p:xfrm>
        <a:graphic>
          <a:graphicData uri="http://schemas.openxmlformats.org/drawingml/2006/table">
            <a:tbl>
              <a:tblPr/>
              <a:tblGrid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  <a:gridCol w="500066"/>
              </a:tblGrid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2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2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ь</a:t>
                      </a:r>
                      <a:endParaRPr lang="ru-RU" sz="2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Рисунок 5" descr="DSCN5630"/>
          <p:cNvPicPr>
            <a:picLocks noChangeAspect="1" noChangeArrowheads="1"/>
          </p:cNvPicPr>
          <p:nvPr/>
        </p:nvPicPr>
        <p:blipFill>
          <a:blip r:embed="rId4">
            <a:lum bright="20000" contrast="40000"/>
          </a:blip>
          <a:srcRect l="16162" t="10811" r="16162" b="14865"/>
          <a:stretch>
            <a:fillRect/>
          </a:stretch>
        </p:blipFill>
        <p:spPr bwMode="auto">
          <a:xfrm>
            <a:off x="5214942" y="428604"/>
            <a:ext cx="3594225" cy="25003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C0000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>
    <p:wedg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155</Words>
  <Application>Microsoft Office PowerPoint</Application>
  <PresentationFormat>Экран (4:3)</PresentationFormat>
  <Paragraphs>102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Кроссворд</vt:lpstr>
      <vt:lpstr>Кроссворд</vt:lpstr>
      <vt:lpstr>Кроссворд</vt:lpstr>
      <vt:lpstr>Кроссворд</vt:lpstr>
      <vt:lpstr>Кроссворд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Садковская Светлана Николаевна</dc:creator>
  <cp:lastModifiedBy>USER</cp:lastModifiedBy>
  <cp:revision>7</cp:revision>
  <dcterms:created xsi:type="dcterms:W3CDTF">2011-11-12T05:22:10Z</dcterms:created>
  <dcterms:modified xsi:type="dcterms:W3CDTF">2011-12-05T05:04:44Z</dcterms:modified>
</cp:coreProperties>
</file>