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22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BB5E3-CE0A-4BCC-ADC0-929E1657CD5C}" type="datetimeFigureOut">
              <a:rPr lang="ru-RU" smtClean="0"/>
              <a:pPr/>
              <a:t>19.01.2012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40DD1-0D76-44B3-A55B-E2729A0240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BB5E3-CE0A-4BCC-ADC0-929E1657CD5C}" type="datetimeFigureOut">
              <a:rPr lang="ru-RU" smtClean="0"/>
              <a:pPr/>
              <a:t>19.01.2012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40DD1-0D76-44B3-A55B-E2729A0240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BB5E3-CE0A-4BCC-ADC0-929E1657CD5C}" type="datetimeFigureOut">
              <a:rPr lang="ru-RU" smtClean="0"/>
              <a:pPr/>
              <a:t>19.01.2012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40DD1-0D76-44B3-A55B-E2729A0240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BB5E3-CE0A-4BCC-ADC0-929E1657CD5C}" type="datetimeFigureOut">
              <a:rPr lang="ru-RU" smtClean="0"/>
              <a:pPr/>
              <a:t>19.01.2012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40DD1-0D76-44B3-A55B-E2729A0240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BB5E3-CE0A-4BCC-ADC0-929E1657CD5C}" type="datetimeFigureOut">
              <a:rPr lang="ru-RU" smtClean="0"/>
              <a:pPr/>
              <a:t>19.01.2012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40DD1-0D76-44B3-A55B-E2729A0240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BB5E3-CE0A-4BCC-ADC0-929E1657CD5C}" type="datetimeFigureOut">
              <a:rPr lang="ru-RU" smtClean="0"/>
              <a:pPr/>
              <a:t>19.01.2012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40DD1-0D76-44B3-A55B-E2729A0240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BB5E3-CE0A-4BCC-ADC0-929E1657CD5C}" type="datetimeFigureOut">
              <a:rPr lang="ru-RU" smtClean="0"/>
              <a:pPr/>
              <a:t>19.01.2012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40DD1-0D76-44B3-A55B-E2729A0240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BB5E3-CE0A-4BCC-ADC0-929E1657CD5C}" type="datetimeFigureOut">
              <a:rPr lang="ru-RU" smtClean="0"/>
              <a:pPr/>
              <a:t>19.01.2012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40DD1-0D76-44B3-A55B-E2729A0240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BB5E3-CE0A-4BCC-ADC0-929E1657CD5C}" type="datetimeFigureOut">
              <a:rPr lang="ru-RU" smtClean="0"/>
              <a:pPr/>
              <a:t>19.01.2012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40DD1-0D76-44B3-A55B-E2729A0240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BB5E3-CE0A-4BCC-ADC0-929E1657CD5C}" type="datetimeFigureOut">
              <a:rPr lang="ru-RU" smtClean="0"/>
              <a:pPr/>
              <a:t>19.01.2012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40DD1-0D76-44B3-A55B-E2729A0240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BB5E3-CE0A-4BCC-ADC0-929E1657CD5C}" type="datetimeFigureOut">
              <a:rPr lang="ru-RU" smtClean="0"/>
              <a:pPr/>
              <a:t>19.01.2012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40DD1-0D76-44B3-A55B-E2729A0240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BB5E3-CE0A-4BCC-ADC0-929E1657CD5C}" type="datetimeFigureOut">
              <a:rPr lang="ru-RU" smtClean="0"/>
              <a:pPr/>
              <a:t>19.01.2012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040DD1-0D76-44B3-A55B-E2729A02401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&#1053;&#1072;&#1090;&#1072;&#1083;&#1100;&#1103;\&#1056;&#1072;&#1073;&#1086;&#1095;&#1080;&#1081;%20&#1089;&#1090;&#1086;&#1083;\&#1089;&#1085;&#1077;&#1078;&#1080;&#1085;&#1082;&#1072;\&#1089;&#1085;&#1077;&#1078;&#1080;&#1085;&#1082;&#1072;\01-Christmas%20Explosion_1CD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F:\Алена\для фотошопа\рамки и клипарт\СКРАПЫ\Scraps(torrents.ru)\Winter Chrictmas\MPD_Miracles_of_Christmas_elements\MPD_Miracles_of_Christmas_element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2060848"/>
            <a:ext cx="3024187" cy="3332163"/>
          </a:xfrm>
          <a:prstGeom prst="rect">
            <a:avLst/>
          </a:prstGeom>
          <a:noFill/>
        </p:spPr>
      </p:pic>
      <p:pic>
        <p:nvPicPr>
          <p:cNvPr id="1034" name="Picture 10" descr="F:\Алена\для фотошопа\рамки и клипарт\СКРАПЫ\Scraps(torrents.ru)\Winter Chrictmas\MPD_Miracles_of_Christmas_elements\MPD_Miracles_of_Christmas_element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188640"/>
            <a:ext cx="1368152" cy="1507481"/>
          </a:xfrm>
          <a:prstGeom prst="rect">
            <a:avLst/>
          </a:prstGeom>
          <a:noFill/>
        </p:spPr>
      </p:pic>
      <p:pic>
        <p:nvPicPr>
          <p:cNvPr id="13" name="Picture 10" descr="F:\Алена\для фотошопа\рамки и клипарт\СКРАПЫ\Scraps(torrents.ru)\Winter Chrictmas\MPD_Miracles_of_Christmas_elements\MPD_Miracles_of_Christmas_element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836712"/>
            <a:ext cx="1368152" cy="1507481"/>
          </a:xfrm>
          <a:prstGeom prst="rect">
            <a:avLst/>
          </a:prstGeom>
          <a:noFill/>
        </p:spPr>
      </p:pic>
      <p:pic>
        <p:nvPicPr>
          <p:cNvPr id="14" name="Picture 10" descr="F:\Алена\для фотошопа\рамки и клипарт\СКРАПЫ\Scraps(torrents.ru)\Winter Chrictmas\MPD_Miracles_of_Christmas_elements\MPD_Miracles_of_Christmas_element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260648"/>
            <a:ext cx="1368152" cy="1507481"/>
          </a:xfrm>
          <a:prstGeom prst="rect">
            <a:avLst/>
          </a:prstGeom>
          <a:noFill/>
        </p:spPr>
      </p:pic>
      <p:pic>
        <p:nvPicPr>
          <p:cNvPr id="15" name="Picture 10" descr="F:\Алена\для фотошопа\рамки и клипарт\СКРАПЫ\Scraps(torrents.ru)\Winter Chrictmas\MPD_Miracles_of_Christmas_elements\MPD_Miracles_of_Christmas_element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3356992"/>
            <a:ext cx="1368152" cy="1507481"/>
          </a:xfrm>
          <a:prstGeom prst="rect">
            <a:avLst/>
          </a:prstGeom>
          <a:noFill/>
        </p:spPr>
      </p:pic>
      <p:pic>
        <p:nvPicPr>
          <p:cNvPr id="16" name="Picture 10" descr="F:\Алена\для фотошопа\рамки и клипарт\СКРАПЫ\Scraps(torrents.ru)\Winter Chrictmas\MPD_Miracles_of_Christmas_elements\MPD_Miracles_of_Christmas_element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2348880"/>
            <a:ext cx="1368152" cy="1507481"/>
          </a:xfrm>
          <a:prstGeom prst="rect">
            <a:avLst/>
          </a:prstGeom>
          <a:noFill/>
        </p:spPr>
      </p:pic>
      <p:pic>
        <p:nvPicPr>
          <p:cNvPr id="17" name="Picture 10" descr="F:\Алена\для фотошопа\рамки и клипарт\СКРАПЫ\Scraps(torrents.ru)\Winter Chrictmas\MPD_Miracles_of_Christmas_elements\MPD_Miracles_of_Christmas_element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5013176"/>
            <a:ext cx="1368152" cy="1507481"/>
          </a:xfrm>
          <a:prstGeom prst="rect">
            <a:avLst/>
          </a:prstGeom>
          <a:noFill/>
        </p:spPr>
      </p:pic>
      <p:pic>
        <p:nvPicPr>
          <p:cNvPr id="18" name="Picture 10" descr="F:\Алена\для фотошопа\рамки и клипарт\СКРАПЫ\Scraps(torrents.ru)\Winter Chrictmas\MPD_Miracles_of_Christmas_elements\MPD_Miracles_of_Christmas_element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5085184"/>
            <a:ext cx="1368152" cy="1507481"/>
          </a:xfrm>
          <a:prstGeom prst="rect">
            <a:avLst/>
          </a:prstGeom>
          <a:noFill/>
        </p:spPr>
      </p:pic>
      <p:pic>
        <p:nvPicPr>
          <p:cNvPr id="19" name="Picture 10" descr="F:\Алена\для фотошопа\рамки и клипарт\СКРАПЫ\Scraps(torrents.ru)\Winter Chrictmas\MPD_Miracles_of_Christmas_elements\MPD_Miracles_of_Christmas_element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2852936"/>
            <a:ext cx="1368152" cy="1507481"/>
          </a:xfrm>
          <a:prstGeom prst="rect">
            <a:avLst/>
          </a:prstGeom>
          <a:noFill/>
        </p:spPr>
      </p:pic>
      <p:pic>
        <p:nvPicPr>
          <p:cNvPr id="20" name="Picture 10" descr="F:\Алена\для фотошопа\рамки и клипарт\СКРАПЫ\Scraps(torrents.ru)\Winter Chrictmas\MPD_Miracles_of_Christmas_elements\MPD_Miracles_of_Christmas_element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5013176"/>
            <a:ext cx="1368152" cy="1507481"/>
          </a:xfrm>
          <a:prstGeom prst="rect">
            <a:avLst/>
          </a:prstGeom>
          <a:noFill/>
        </p:spPr>
      </p:pic>
      <p:pic>
        <p:nvPicPr>
          <p:cNvPr id="1026" name="Picture 2" descr="F:\Алена\для фотошопа\рамки и клипарт\СКРАПЫ\Scraps(torrents.ru)\Winter Chrictmas\MPD_Miracles_of_Christmas_elements\MPD_Miracles_of_Christmas_element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1988840"/>
            <a:ext cx="3024187" cy="3332163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1979712" y="5013176"/>
            <a:ext cx="5390322" cy="1446550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8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Молодцы!</a:t>
            </a:r>
            <a:endParaRPr lang="ru-RU" sz="88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2" name="01-Christmas Explosion_1C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16416" y="638132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96296E-6 L 0.25225 -0.3057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" y="-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96296E-6 L 0.25225 -0.29537 " pathEditMode="relative" rAng="0" ptsTypes="AA">
                                      <p:cBhvr>
                                        <p:cTn id="18" dur="2000" spd="-100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" y="-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2.96296E-6 L -0.26754 0.2192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" y="1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6754 0.21922 L -0.00782 -0.01041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-1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0"/>
                            </p:stCondLst>
                            <p:childTnLst>
                              <p:par>
                                <p:cTn id="26" presetID="5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-0.01042 C -0.00382 -0.09977 -0.05382 -0.17709 -0.12083 -0.18241 C -0.1849 -0.18912 -0.24479 -0.12917 -0.24878 -0.04236 C -0.25382 0.0375 -0.21181 0.11226 -0.15174 0.11759 C -0.09688 0.12152 -0.04479 0.07222 -0.0408 -0.00232 C -0.03681 -0.07037 -0.07188 -0.13449 -0.12274 -0.13982 C -0.16979 -0.14375 -0.21389 -0.10232 -0.21684 -0.03982 C -0.21979 0.0162 -0.19184 0.07083 -0.14983 0.07361 C -0.11181 0.07754 -0.07587 0.0456 -0.07274 -0.0051 C -0.07083 -0.05047 -0.09184 -0.09445 -0.12483 -0.09699 C -0.15382 -0.09977 -0.18281 -0.0757 -0.1849 -0.03704 C -0.18681 -0.00371 -0.17188 0.02824 -0.14774 0.03101 C -0.12778 0.03356 -0.10677 0.01898 -0.10573 -0.00764 C -0.10382 -0.02917 -0.11181 -0.05186 -0.12674 -0.0544 C -0.13889 -0.0544 -0.15087 -0.04908 -0.15278 -0.03449 C -0.15382 -0.025 -0.15174 -0.01574 -0.14583 -0.01181 C -0.14288 -0.01042 -0.1408 -0.01042 -0.13785 -0.01181 " pathEditMode="relative" rAng="0" ptsTypes="fffffffffffffffff">
                                      <p:cBhvr>
                                        <p:cTn id="27" dur="5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000"/>
                            </p:stCondLst>
                            <p:childTnLst>
                              <p:par>
                                <p:cTn id="29" presetID="4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-0.01041 C -0.01181 -0.09976 0.03819 -0.17708 0.10521 -0.1824 C 0.16927 -0.18912 0.22916 -0.12916 0.23316 -0.04236 C 0.23819 0.0375 0.19618 0.11227 0.13611 0.1176 C 0.08125 0.12153 0.02916 0.07223 0.02517 -0.00231 C 0.02118 -0.07037 0.05625 -0.13449 0.10712 -0.13981 C 0.15416 -0.14375 0.19826 -0.10231 0.20121 -0.03981 C 0.20416 0.01621 0.17621 0.07084 0.1342 0.07362 C 0.09618 0.07755 0.06024 0.04561 0.05712 -0.00509 C 0.05521 -0.05046 0.07621 -0.09444 0.1092 -0.09699 C 0.13819 -0.09976 0.16719 -0.07569 0.16927 -0.03703 C 0.17118 -0.0037 0.15625 0.02825 0.13212 0.03102 C 0.11215 0.03357 0.09114 0.01899 0.0901 -0.00763 C 0.08819 -0.02916 0.09618 -0.05185 0.11111 -0.05439 C 0.12326 -0.05439 0.13524 -0.04907 0.13715 -0.03449 C 0.13819 -0.025 0.13611 -0.01574 0.13021 -0.0118 C 0.12726 -0.01041 0.12517 -0.01041 0.12222 -0.0118 " pathEditMode="relative" rAng="0" ptsTypes="fffffffffffffffff">
                                      <p:cBhvr>
                                        <p:cTn id="30" dur="5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9000"/>
                            </p:stCondLst>
                            <p:childTnLst>
                              <p:par>
                                <p:cTn id="32" presetID="6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000" fill="hold"/>
                                        <p:tgtEl>
                                          <p:spTgt spid="10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00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000"/>
                            </p:stCondLst>
                            <p:childTnLst>
                              <p:par>
                                <p:cTn id="4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9000"/>
                            </p:stCondLst>
                            <p:childTnLst>
                              <p:par>
                                <p:cTn id="5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9000"/>
                            </p:stCondLst>
                            <p:childTnLst>
                              <p:par>
                                <p:cTn id="5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1000"/>
                            </p:stCondLst>
                            <p:childTnLst>
                              <p:par>
                                <p:cTn id="5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1000"/>
                            </p:stCondLst>
                            <p:childTnLst>
                              <p:par>
                                <p:cTn id="6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3000"/>
                            </p:stCondLst>
                            <p:childTnLst>
                              <p:par>
                                <p:cTn id="6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3000"/>
                            </p:stCondLst>
                            <p:childTnLst>
                              <p:par>
                                <p:cTn id="7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0"/>
                            </p:stCondLst>
                            <p:childTnLst>
                              <p:par>
                                <p:cTn id="7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0"/>
                            </p:stCondLst>
                            <p:childTnLst>
                              <p:par>
                                <p:cTn id="7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7000"/>
                            </p:stCondLst>
                            <p:childTnLst>
                              <p:par>
                                <p:cTn id="8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7000"/>
                            </p:stCondLst>
                            <p:childTnLst>
                              <p:par>
                                <p:cTn id="8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9000"/>
                            </p:stCondLst>
                            <p:childTnLst>
                              <p:par>
                                <p:cTn id="9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9000"/>
                            </p:stCondLst>
                            <p:childTnLst>
                              <p:par>
                                <p:cTn id="9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1000"/>
                            </p:stCondLst>
                            <p:childTnLst>
                              <p:par>
                                <p:cTn id="9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1000"/>
                            </p:stCondLst>
                            <p:childTnLst>
                              <p:par>
                                <p:cTn id="10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3000"/>
                            </p:stCondLst>
                            <p:childTnLst>
                              <p:par>
                                <p:cTn id="10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3000"/>
                            </p:stCondLst>
                            <p:childTnLst>
                              <p:par>
                                <p:cTn id="1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5000"/>
                            </p:stCondLst>
                            <p:childTnLst>
                              <p:par>
                                <p:cTn id="115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067 0.05333  C 0.081 0.06533  0.102 0.072  0.124 0.072  C 0.149 0.072  0.169 0.06533  0.183 0.05333  L 0.25 0  E" pathEditMode="relative" ptsTypes="">
                                      <p:cBhvr>
                                        <p:cTn id="11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47000"/>
                            </p:stCondLst>
                            <p:childTnLst>
                              <p:par>
                                <p:cTn id="11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48148E-6 C -0.03472 0.09491 -0.06927 0.18982 -0.12257 0.18565 C -0.17587 0.18148 -0.2875 0.01019 -0.31962 -0.02477 " pathEditMode="relative" ptsTypes="aaA">
                                      <p:cBhvr>
                                        <p:cTn id="11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9000"/>
                            </p:stCondLst>
                            <p:childTnLst>
                              <p:par>
                                <p:cTn id="12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1961 -0.02477 C -0.25538 0.07847 -0.19114 0.18171 -0.13819 0.18426 C -0.08524 0.1868 -0.04357 0.08866 -0.0019 -0.00926 " pathEditMode="relative" ptsTypes="aaA">
                                      <p:cBhvr>
                                        <p:cTn id="12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1000"/>
                            </p:stCondLst>
                            <p:childTnLst>
                              <p:par>
                                <p:cTn id="12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1500"/>
                            </p:stCondLst>
                            <p:childTnLst>
                              <p:par>
                                <p:cTn id="129" presetID="26" presetClass="emph" presetSubtype="0" repeatCount="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0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10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21" grpId="0"/>
      <p:bldP spid="21" grpId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2</Words>
  <Application>Microsoft Office PowerPoint</Application>
  <PresentationFormat>Экран (4:3)</PresentationFormat>
  <Paragraphs>1</Paragraphs>
  <Slides>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Alexey</dc:creator>
  <cp:lastModifiedBy>Наталья</cp:lastModifiedBy>
  <cp:revision>25</cp:revision>
  <dcterms:created xsi:type="dcterms:W3CDTF">2011-12-16T15:35:59Z</dcterms:created>
  <dcterms:modified xsi:type="dcterms:W3CDTF">2012-01-19T13:02:09Z</dcterms:modified>
</cp:coreProperties>
</file>