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259" r:id="rId3"/>
    <p:sldId id="293" r:id="rId4"/>
    <p:sldId id="287" r:id="rId5"/>
    <p:sldId id="294" r:id="rId6"/>
    <p:sldId id="297" r:id="rId7"/>
    <p:sldId id="298" r:id="rId8"/>
    <p:sldId id="300" r:id="rId9"/>
    <p:sldId id="302" r:id="rId10"/>
    <p:sldId id="269" r:id="rId11"/>
    <p:sldId id="295" r:id="rId12"/>
    <p:sldId id="304" r:id="rId13"/>
    <p:sldId id="305" r:id="rId14"/>
    <p:sldId id="307" r:id="rId15"/>
    <p:sldId id="308" r:id="rId16"/>
    <p:sldId id="310" r:id="rId17"/>
    <p:sldId id="280" r:id="rId18"/>
    <p:sldId id="311" r:id="rId19"/>
    <p:sldId id="312" r:id="rId20"/>
    <p:sldId id="283" r:id="rId21"/>
    <p:sldId id="292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64B4C-9957-47D3-9BC8-E3D0D5658E5E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959A7-614F-4301-B6E1-7DEDCE94C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</a:rPr>
              <a:t>Задачи урока: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</a:rPr>
              <a:t>Систематизировать и проконтролировать качество знаний учащихся по изученной теме;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</a:rPr>
              <a:t>Прививать любовь к предмету.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59A7-614F-4301-B6E1-7DEDCE94CD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3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D0166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241425" y="0"/>
            <a:ext cx="6705600" cy="39608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"Звездный час"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85763" y="3960813"/>
            <a:ext cx="8424862" cy="143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«"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6129338" y="5967413"/>
            <a:ext cx="2681287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D0166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511300" y="1854200"/>
            <a:ext cx="6089650" cy="2898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dern No. 20"/>
              </a:rPr>
              <a:t>III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тур</a:t>
            </a: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ля\екатер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2035291" cy="2836862"/>
          </a:xfrm>
          <a:prstGeom prst="rect">
            <a:avLst/>
          </a:prstGeom>
          <a:noFill/>
        </p:spPr>
      </p:pic>
      <p:pic>
        <p:nvPicPr>
          <p:cNvPr id="3075" name="Picture 3" descr="D:\оля\елизаве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500306"/>
            <a:ext cx="2325753" cy="3357567"/>
          </a:xfrm>
          <a:prstGeom prst="rect">
            <a:avLst/>
          </a:prstGeom>
          <a:noFill/>
        </p:spPr>
      </p:pic>
      <p:pic>
        <p:nvPicPr>
          <p:cNvPr id="3076" name="Picture 4" descr="D:\оля\петр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214686"/>
            <a:ext cx="2113347" cy="3024187"/>
          </a:xfrm>
          <a:prstGeom prst="rect">
            <a:avLst/>
          </a:prstGeom>
          <a:noFill/>
        </p:spPr>
      </p:pic>
      <p:pic>
        <p:nvPicPr>
          <p:cNvPr id="3077" name="Picture 5" descr="D:\оля\ан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285728"/>
            <a:ext cx="1785950" cy="26511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314324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628652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928934"/>
            <a:ext cx="151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Анна Иоанновна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5857892"/>
            <a:ext cx="167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Елизавета Петровна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ля\екатер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2035291" cy="2836862"/>
          </a:xfrm>
          <a:prstGeom prst="rect">
            <a:avLst/>
          </a:prstGeom>
          <a:noFill/>
        </p:spPr>
      </p:pic>
      <p:pic>
        <p:nvPicPr>
          <p:cNvPr id="3075" name="Picture 3" descr="D:\оля\елизаве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500306"/>
            <a:ext cx="2325753" cy="3357567"/>
          </a:xfrm>
          <a:prstGeom prst="rect">
            <a:avLst/>
          </a:prstGeom>
          <a:noFill/>
        </p:spPr>
      </p:pic>
      <p:pic>
        <p:nvPicPr>
          <p:cNvPr id="3076" name="Picture 4" descr="D:\оля\петр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85728"/>
            <a:ext cx="2113347" cy="2738459"/>
          </a:xfrm>
          <a:prstGeom prst="rect">
            <a:avLst/>
          </a:prstGeom>
          <a:noFill/>
        </p:spPr>
      </p:pic>
      <p:pic>
        <p:nvPicPr>
          <p:cNvPr id="3077" name="Picture 5" descr="D:\оля\ан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643314"/>
            <a:ext cx="1785950" cy="26511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314324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6286520"/>
            <a:ext cx="151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Анна Иоанновна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5857892"/>
            <a:ext cx="167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Елизавета Петровна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357158" y="1154811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восстание под предводительством И. Болотникова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крестьянская война под предводительством Е. Пугачёва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восстание под предводительством К. Булавина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восстание под предводительством С. Разина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357158" y="974376"/>
            <a:ext cx="84296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восстание под предводительством И. Болотникова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восстание под предводительством С. Разина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восстание под предводительством К. Булавина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крестьянская война под предводительством Е. Пугачёва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71472" y="1643050"/>
            <a:ext cx="81439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«Повесть временных лет»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Русская правда» Ярослава Мудрого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«Поучение детям» Владимира Мономаха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«Апостол» Ивана Фёдорова.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71472" y="1643050"/>
            <a:ext cx="81439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«Русская правда» Ярослава Мудрого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«Повесть временных лет»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«Поучение детям» Владимира Мономаха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«Апостол» Ивана Фёдорова.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D0166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016000" y="1854200"/>
            <a:ext cx="6584950" cy="2898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dern No. 20"/>
              </a:rPr>
              <a:t>IV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тур</a:t>
            </a: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472" y="1142984"/>
            <a:ext cx="81439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«Повести временных лет», написанной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митрополитом Илларионом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Сказано, что в 907 году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Мономах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пошёл походом на Царьград. Узнав о приближении русских, греки выслали войска. Тогда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приказал поставить корабли на колёса, и они добрались по суше до стен Византийской столицы. Был заключён договор, по которому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Русь обязалась платить дань Византии.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Князья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Мономах и Александр Невский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прибили свои щиты на воротах Царьграда (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Руси город называли Антиохия). 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43840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«Повести временных лет», написанной 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митрополитом Илларионом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Сказано, что в 907 году 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Мономах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пошёл походом на Царьград. Узнав о приближении русских, греки выслали войска. Тогда 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приказал поставить корабли на колёса, и они добрались по суше до стен Византийской столицы. Был заключён договор, по которому 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Русь обязалась платить дань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Византии.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Князья 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Мономах и Александр Невский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прибили свои щиты на воротах Царьграда (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Руси город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называли Антиохия).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D0166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511300" y="1854200"/>
            <a:ext cx="6089650" cy="2898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dern No. 20"/>
              </a:rPr>
              <a:t>I </a:t>
            </a:r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тур</a:t>
            </a: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D0166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016000" y="1854200"/>
            <a:ext cx="7291388" cy="2898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Финал</a:t>
            </a: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D01665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</p:spPr>
      </p:pic>
      <p:sp>
        <p:nvSpPr>
          <p:cNvPr id="32771" name="WordArt 3" descr="Букет"/>
          <p:cNvSpPr>
            <a:spLocks noChangeArrowheads="1" noChangeShapeType="1" noTextEdit="1"/>
          </p:cNvSpPr>
          <p:nvPr/>
        </p:nvSpPr>
        <p:spPr bwMode="auto">
          <a:xfrm>
            <a:off x="296863" y="2168525"/>
            <a:ext cx="8505825" cy="220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7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патриотизм</a:t>
            </a:r>
            <a:endParaRPr lang="ru-RU" sz="36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blipFill dpi="0" rotWithShape="0">
                <a:blip r:embed="rId7">
                  <a:alphaModFix amt="50000"/>
                </a:blip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2772" name="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497888" y="414338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5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99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927100" y="2008188"/>
            <a:ext cx="7154863" cy="295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Monotype Corsiva"/>
              </a:rPr>
              <a:t>Поздравляем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Monotype Corsiva"/>
              </a:rPr>
              <a:t>победителя!</a:t>
            </a:r>
          </a:p>
        </p:txBody>
      </p:sp>
      <p:pic>
        <p:nvPicPr>
          <p:cNvPr id="36869" name="Picture 5" descr="DD0166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2225"/>
            <a:ext cx="9144000" cy="6715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ля\в.маном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2286016" cy="307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оля\ольг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857628"/>
            <a:ext cx="256310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оля\оле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14290"/>
            <a:ext cx="2517775" cy="31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оля\святосла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786190"/>
            <a:ext cx="2786082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оля\яросла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85728"/>
            <a:ext cx="222738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28662" y="342900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В.Мономах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335756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Олег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3357562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Ярослав Мудрый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6429396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Княгиня Ольга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98" y="635795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Святослав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D0166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511300" y="1854200"/>
            <a:ext cx="6089650" cy="2898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dern No. 20"/>
              </a:rPr>
              <a:t>II </a:t>
            </a:r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тур</a:t>
            </a: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я\софийский соб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214686"/>
            <a:ext cx="2230437" cy="3000396"/>
          </a:xfrm>
          <a:prstGeom prst="rect">
            <a:avLst/>
          </a:prstGeom>
          <a:noFill/>
        </p:spPr>
      </p:pic>
      <p:pic>
        <p:nvPicPr>
          <p:cNvPr id="2051" name="Picture 3" descr="D:\оля\михайловск.двор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71480"/>
            <a:ext cx="6653224" cy="2316163"/>
          </a:xfrm>
          <a:prstGeom prst="rect">
            <a:avLst/>
          </a:prstGeom>
          <a:noFill/>
        </p:spPr>
      </p:pic>
      <p:pic>
        <p:nvPicPr>
          <p:cNvPr id="2052" name="Picture 4" descr="D:\оля\пертропавловская крепос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214686"/>
            <a:ext cx="1889125" cy="3071834"/>
          </a:xfrm>
          <a:prstGeom prst="rect">
            <a:avLst/>
          </a:prstGeom>
          <a:noFill/>
        </p:spPr>
      </p:pic>
      <p:pic>
        <p:nvPicPr>
          <p:cNvPr id="2053" name="Picture 5" descr="D:\оля\казанский собо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429000"/>
            <a:ext cx="2143125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292893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sz="1200" dirty="0" smtClean="0"/>
              <a:t>Михайловский дворец в Петербурге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6286520"/>
            <a:ext cx="236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sz="1200" dirty="0" smtClean="0"/>
              <a:t>Петропавловский собор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642939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</a:t>
            </a:r>
            <a:r>
              <a:rPr lang="ru-RU" sz="1200" dirty="0" smtClean="0"/>
              <a:t>собор Василия Блаженного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</a:t>
            </a:r>
            <a:r>
              <a:rPr lang="ru-RU" sz="1200" dirty="0" smtClean="0"/>
              <a:t>Софийский собор в Киеве</a:t>
            </a:r>
            <a:endParaRPr lang="ru-RU" sz="1200" dirty="0"/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я\софийский соб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643314"/>
            <a:ext cx="2230437" cy="2714644"/>
          </a:xfrm>
          <a:prstGeom prst="rect">
            <a:avLst/>
          </a:prstGeom>
          <a:noFill/>
        </p:spPr>
      </p:pic>
      <p:pic>
        <p:nvPicPr>
          <p:cNvPr id="2051" name="Picture 3" descr="D:\оля\михайловск.двор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571481"/>
            <a:ext cx="6357981" cy="2214578"/>
          </a:xfrm>
          <a:prstGeom prst="rect">
            <a:avLst/>
          </a:prstGeom>
          <a:noFill/>
        </p:spPr>
      </p:pic>
      <p:pic>
        <p:nvPicPr>
          <p:cNvPr id="2052" name="Picture 4" descr="D:\оля\пертропавловская крепос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214686"/>
            <a:ext cx="1889125" cy="3071834"/>
          </a:xfrm>
          <a:prstGeom prst="rect">
            <a:avLst/>
          </a:prstGeom>
          <a:noFill/>
        </p:spPr>
      </p:pic>
      <p:pic>
        <p:nvPicPr>
          <p:cNvPr id="2053" name="Picture 5" descr="D:\оля\казанский собо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429000"/>
            <a:ext cx="2143125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271462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sz="1200" dirty="0" smtClean="0"/>
              <a:t>Михайловский дворец в Петербурге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6286520"/>
            <a:ext cx="236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sz="1200" dirty="0" smtClean="0"/>
              <a:t>Петропавловский собор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642939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</a:t>
            </a:r>
            <a:r>
              <a:rPr lang="ru-RU" sz="1200" dirty="0" smtClean="0"/>
              <a:t>собор Василия Блаженного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</a:t>
            </a:r>
            <a:r>
              <a:rPr lang="ru-RU" sz="1200" dirty="0" smtClean="0"/>
              <a:t>Софийский собор в Киеве</a:t>
            </a:r>
            <a:endParaRPr lang="ru-RU" sz="1200" dirty="0"/>
          </a:p>
        </p:txBody>
      </p:sp>
      <p:pic>
        <p:nvPicPr>
          <p:cNvPr id="4098" name="Picture 2" descr="D:\оля\пет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571480"/>
            <a:ext cx="1907312" cy="2601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я\софийский соб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230437" cy="2928958"/>
          </a:xfrm>
          <a:prstGeom prst="rect">
            <a:avLst/>
          </a:prstGeom>
          <a:noFill/>
        </p:spPr>
      </p:pic>
      <p:pic>
        <p:nvPicPr>
          <p:cNvPr id="2051" name="Picture 3" descr="D:\оля\михайловск.двор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480"/>
            <a:ext cx="5500726" cy="2316163"/>
          </a:xfrm>
          <a:prstGeom prst="rect">
            <a:avLst/>
          </a:prstGeom>
          <a:noFill/>
        </p:spPr>
      </p:pic>
      <p:pic>
        <p:nvPicPr>
          <p:cNvPr id="2052" name="Picture 4" descr="D:\оля\пертропавловская крепос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214686"/>
            <a:ext cx="1889125" cy="3071834"/>
          </a:xfrm>
          <a:prstGeom prst="rect">
            <a:avLst/>
          </a:prstGeom>
          <a:noFill/>
        </p:spPr>
      </p:pic>
      <p:pic>
        <p:nvPicPr>
          <p:cNvPr id="2053" name="Picture 5" descr="D:\оля\казанский собо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429000"/>
            <a:ext cx="2143125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292893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sz="1200" dirty="0" smtClean="0"/>
              <a:t>Михайловский дворец в Петербурге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6286520"/>
            <a:ext cx="236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sz="1200" dirty="0" smtClean="0"/>
              <a:t>Петропавловский собор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642939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</a:t>
            </a:r>
            <a:r>
              <a:rPr lang="ru-RU" sz="1200" dirty="0" smtClean="0"/>
              <a:t>собор Василия Блаженного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</a:t>
            </a:r>
            <a:r>
              <a:rPr lang="ru-RU" sz="1200" dirty="0" smtClean="0"/>
              <a:t>Софийский собор в Киеве</a:t>
            </a:r>
            <a:endParaRPr lang="ru-RU" sz="1200" dirty="0"/>
          </a:p>
        </p:txBody>
      </p:sp>
      <p:pic>
        <p:nvPicPr>
          <p:cNvPr id="5122" name="Picture 2" descr="D:\оля\и.грозн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428604"/>
            <a:ext cx="1828800" cy="2700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я\софийский соб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230437" cy="2928958"/>
          </a:xfrm>
          <a:prstGeom prst="rect">
            <a:avLst/>
          </a:prstGeom>
          <a:noFill/>
        </p:spPr>
      </p:pic>
      <p:pic>
        <p:nvPicPr>
          <p:cNvPr id="2051" name="Picture 3" descr="D:\оля\михайловск.двор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480"/>
            <a:ext cx="5500726" cy="2316163"/>
          </a:xfrm>
          <a:prstGeom prst="rect">
            <a:avLst/>
          </a:prstGeom>
          <a:noFill/>
        </p:spPr>
      </p:pic>
      <p:pic>
        <p:nvPicPr>
          <p:cNvPr id="2052" name="Picture 4" descr="D:\оля\пертропавловская крепос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214686"/>
            <a:ext cx="1889125" cy="3071834"/>
          </a:xfrm>
          <a:prstGeom prst="rect">
            <a:avLst/>
          </a:prstGeom>
          <a:noFill/>
        </p:spPr>
      </p:pic>
      <p:pic>
        <p:nvPicPr>
          <p:cNvPr id="2053" name="Picture 5" descr="D:\оля\казанский собо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429000"/>
            <a:ext cx="2143125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292893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sz="1200" dirty="0" smtClean="0"/>
              <a:t>Михайловский дворец в Петербурге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6286520"/>
            <a:ext cx="236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sz="1200" dirty="0" smtClean="0"/>
              <a:t>Петропавловский собор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642939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</a:t>
            </a:r>
            <a:r>
              <a:rPr lang="ru-RU" sz="1200" dirty="0" smtClean="0"/>
              <a:t>собор Василия Блаженного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</a:t>
            </a:r>
            <a:r>
              <a:rPr lang="ru-RU" sz="1200" dirty="0" smtClean="0"/>
              <a:t>Софийский собор в Киеве</a:t>
            </a:r>
            <a:endParaRPr lang="ru-RU" sz="1200" dirty="0"/>
          </a:p>
        </p:txBody>
      </p:sp>
      <p:pic>
        <p:nvPicPr>
          <p:cNvPr id="6146" name="Picture 2" descr="D:\оля\яросла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357166"/>
            <a:ext cx="1957387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я\софийский соб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230437" cy="2928958"/>
          </a:xfrm>
          <a:prstGeom prst="rect">
            <a:avLst/>
          </a:prstGeom>
          <a:noFill/>
        </p:spPr>
      </p:pic>
      <p:pic>
        <p:nvPicPr>
          <p:cNvPr id="2051" name="Picture 3" descr="D:\оля\михайловск.двор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480"/>
            <a:ext cx="5500726" cy="2316163"/>
          </a:xfrm>
          <a:prstGeom prst="rect">
            <a:avLst/>
          </a:prstGeom>
          <a:noFill/>
        </p:spPr>
      </p:pic>
      <p:pic>
        <p:nvPicPr>
          <p:cNvPr id="2052" name="Picture 4" descr="D:\оля\пертропавловская крепос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214686"/>
            <a:ext cx="1889125" cy="3071834"/>
          </a:xfrm>
          <a:prstGeom prst="rect">
            <a:avLst/>
          </a:prstGeom>
          <a:noFill/>
        </p:spPr>
      </p:pic>
      <p:pic>
        <p:nvPicPr>
          <p:cNvPr id="2053" name="Picture 5" descr="D:\оля\казанский собо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429000"/>
            <a:ext cx="2143125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292893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sz="1200" dirty="0" smtClean="0"/>
              <a:t>Михайловский дворец в Петербурге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6286520"/>
            <a:ext cx="236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sz="1200" dirty="0" smtClean="0"/>
              <a:t>Петропавловский собор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642939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</a:t>
            </a:r>
            <a:r>
              <a:rPr lang="ru-RU" sz="1200" dirty="0" smtClean="0"/>
              <a:t>собор Василия Блаженного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</a:t>
            </a:r>
            <a:r>
              <a:rPr lang="ru-RU" sz="1200" dirty="0" smtClean="0"/>
              <a:t>Софийский собор в Киеве</a:t>
            </a:r>
            <a:endParaRPr lang="ru-RU" sz="1200" dirty="0"/>
          </a:p>
        </p:txBody>
      </p:sp>
      <p:pic>
        <p:nvPicPr>
          <p:cNvPr id="7170" name="Picture 2" descr="D:\оля\паве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14290"/>
            <a:ext cx="2014537" cy="28830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</TotalTime>
  <Words>452</Words>
  <PresentationFormat>Экран (4:3)</PresentationFormat>
  <Paragraphs>97</Paragraphs>
  <Slides>22</Slides>
  <Notes>22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Computer</cp:lastModifiedBy>
  <cp:revision>34</cp:revision>
  <dcterms:modified xsi:type="dcterms:W3CDTF">2010-01-08T16:21:59Z</dcterms:modified>
</cp:coreProperties>
</file>