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0" r:id="rId2"/>
  </p:sldMasterIdLst>
  <p:notesMasterIdLst>
    <p:notesMasterId r:id="rId11"/>
  </p:notesMasterIdLst>
  <p:sldIdLst>
    <p:sldId id="275" r:id="rId3"/>
    <p:sldId id="271" r:id="rId4"/>
    <p:sldId id="267" r:id="rId5"/>
    <p:sldId id="280" r:id="rId6"/>
    <p:sldId id="276" r:id="rId7"/>
    <p:sldId id="279" r:id="rId8"/>
    <p:sldId id="274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B422A-1080-434A-933C-088FF33558B6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150DB7-3B93-4FB3-8FFF-AF30C36EC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1F808-0B26-491D-8398-7EEA1A6F516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5B8B-AAC0-48DC-A70B-3A0E7E17E2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AC990-E71D-4EF6-B421-FF04A0076C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9E0A47-D2C3-4404-9F6F-A7940AA2F33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7D91A-85E9-4EA0-957C-7784EBF2332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FF88B-57F0-4A7B-9BC0-DF59AA92811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79549-0F21-4CC2-AC6A-779F509338B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25DC-3249-4EE8-9105-6B555BB81E8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0001-76C0-4611-B026-F3B4D80E9C4F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4D20-CB3F-43C1-B8A2-6F376205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3FB7-45F0-41C1-816F-E09B1D7F6636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55-E098-4864-9111-167790D05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704F-ACB1-49A7-BA3E-42C415B6C927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63D-0F16-495D-924C-55618E64B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4969-C337-49FD-B8D5-9008DC04AE80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D5ED-578E-47F1-A0D7-7467EA705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8560-B2B9-478B-84FD-FAF96DA1E4B9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3AC6-0562-42E9-8F15-E6409C000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E748-768E-46CC-9F00-92DD81376A59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C255-ED01-4A49-A172-7468BE130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D2BD-69F0-4800-89BE-74EB321D58FD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1406-E64B-49A7-AC01-26D07C6F4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2374-9794-40EB-84A8-BAECDB8CDEA7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C945-5732-4A3B-8C30-91AEA0C78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43C9-6BDF-4FE0-8BB6-C328B89B13BF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820B-8CBD-4104-B8DC-4DD827963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BFF5-BF77-46C0-87E7-3659C177B946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8D0E-A332-40D3-9067-AD85F7A1C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F6A2-E3E6-46C8-9612-65C304DC2D07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5EA7-64ED-404D-96F3-C9E6659F1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9866-3C80-440B-9E92-97BE00D2451F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1648-1080-4E5A-AD91-E08F8C401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50B4-B345-4169-99E0-B68982E99601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12CF-71DD-4B20-B6DB-35A23240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A089-F085-4D98-A4B9-03DDF5535FF3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0961-E140-4E67-9EF8-084B596A4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8C78-B6D5-4395-B96D-93ED9E151D7C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9A4B-3B88-48C7-9371-25A23A0FC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31F1-55E1-4474-9E4E-BD3C1689071A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54A5-19BA-43CC-AE1D-3068DF47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7AE1-A6A4-47BC-BFAF-F9A828350429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0F77-69C4-4654-BBAE-E7F204AA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C853-A9B2-4CA2-98E4-C50D4AB6DD39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CF46-0E9E-4FFE-A729-1C8960884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B6AE-3632-42E8-A6D6-1A62A773E1D3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E7AE-5AD0-4FE6-9B97-5A7DBC34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1A4A-BE82-46BE-A836-F874A8775A38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4F66-268E-4403-A7D2-76DF0118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655C-2DA0-4040-B9BF-1C487C0BAE26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1B4E-2C0F-4986-BE39-B317F7CCF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42E59-0501-45FD-A6F7-3F3F95CBC5AA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3D2F4-E0F0-4091-A211-A25377028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0" r:id="rId2"/>
    <p:sldLayoutId id="214748387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36FEEFC-DF49-4BDB-A1B8-3803D30513AA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944BE4B-C69E-4430-98C3-5FD30C9C2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miles.33b.ru/smile.83533.html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smiles.33b.ru/smile.14922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22583.html" TargetMode="External"/><Relationship Id="rId13" Type="http://schemas.openxmlformats.org/officeDocument/2006/relationships/image" Target="../media/image11.gif"/><Relationship Id="rId18" Type="http://schemas.openxmlformats.org/officeDocument/2006/relationships/hyperlink" Target="http://smiles.33b.ru/smile.149006.html" TargetMode="External"/><Relationship Id="rId26" Type="http://schemas.openxmlformats.org/officeDocument/2006/relationships/hyperlink" Target="http://smiles.33b.ru/smile.80337.html" TargetMode="External"/><Relationship Id="rId3" Type="http://schemas.openxmlformats.org/officeDocument/2006/relationships/image" Target="../media/image6.gif"/><Relationship Id="rId21" Type="http://schemas.openxmlformats.org/officeDocument/2006/relationships/image" Target="../media/image15.gif"/><Relationship Id="rId34" Type="http://schemas.openxmlformats.org/officeDocument/2006/relationships/image" Target="../media/image24.gif"/><Relationship Id="rId7" Type="http://schemas.openxmlformats.org/officeDocument/2006/relationships/image" Target="../media/image8.gif"/><Relationship Id="rId12" Type="http://schemas.openxmlformats.org/officeDocument/2006/relationships/hyperlink" Target="http://smiles.33b.ru/smile.69789.html" TargetMode="External"/><Relationship Id="rId17" Type="http://schemas.openxmlformats.org/officeDocument/2006/relationships/image" Target="../media/image13.gif"/><Relationship Id="rId25" Type="http://schemas.openxmlformats.org/officeDocument/2006/relationships/image" Target="../media/image17.gif"/><Relationship Id="rId33" Type="http://schemas.openxmlformats.org/officeDocument/2006/relationships/image" Target="../media/image23.gif"/><Relationship Id="rId38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6" Type="http://schemas.openxmlformats.org/officeDocument/2006/relationships/hyperlink" Target="http://smiles.33b.ru/smile.7768.html" TargetMode="External"/><Relationship Id="rId20" Type="http://schemas.openxmlformats.org/officeDocument/2006/relationships/hyperlink" Target="http://smiles.33b.ru/smile.149007.html" TargetMode="External"/><Relationship Id="rId29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122614.html" TargetMode="External"/><Relationship Id="rId11" Type="http://schemas.openxmlformats.org/officeDocument/2006/relationships/image" Target="../media/image10.gif"/><Relationship Id="rId24" Type="http://schemas.openxmlformats.org/officeDocument/2006/relationships/hyperlink" Target="http://smiles.33b.ru/smile.100547.html" TargetMode="External"/><Relationship Id="rId32" Type="http://schemas.openxmlformats.org/officeDocument/2006/relationships/image" Target="../media/image22.gif"/><Relationship Id="rId37" Type="http://schemas.openxmlformats.org/officeDocument/2006/relationships/hyperlink" Target="http://smiles.33b.ru/smile.103917.html" TargetMode="External"/><Relationship Id="rId5" Type="http://schemas.openxmlformats.org/officeDocument/2006/relationships/image" Target="../media/image7.gif"/><Relationship Id="rId15" Type="http://schemas.openxmlformats.org/officeDocument/2006/relationships/image" Target="../media/image12.gif"/><Relationship Id="rId23" Type="http://schemas.openxmlformats.org/officeDocument/2006/relationships/image" Target="../media/image16.gif"/><Relationship Id="rId28" Type="http://schemas.openxmlformats.org/officeDocument/2006/relationships/image" Target="../media/image19.gif"/><Relationship Id="rId36" Type="http://schemas.openxmlformats.org/officeDocument/2006/relationships/image" Target="../media/image26.gif"/><Relationship Id="rId10" Type="http://schemas.openxmlformats.org/officeDocument/2006/relationships/hyperlink" Target="http://smiles.33b.ru/smile.108339.html" TargetMode="External"/><Relationship Id="rId19" Type="http://schemas.openxmlformats.org/officeDocument/2006/relationships/image" Target="../media/image14.gif"/><Relationship Id="rId31" Type="http://schemas.openxmlformats.org/officeDocument/2006/relationships/hyperlink" Target="http://smiles.33b.ru/smile.153342.html" TargetMode="External"/><Relationship Id="rId4" Type="http://schemas.openxmlformats.org/officeDocument/2006/relationships/hyperlink" Target="http://smiles.33b.ru/smile.122636.html" TargetMode="External"/><Relationship Id="rId9" Type="http://schemas.openxmlformats.org/officeDocument/2006/relationships/image" Target="../media/image9.gif"/><Relationship Id="rId14" Type="http://schemas.openxmlformats.org/officeDocument/2006/relationships/hyperlink" Target="http://smiles.33b.ru/smile.96809.html" TargetMode="External"/><Relationship Id="rId22" Type="http://schemas.openxmlformats.org/officeDocument/2006/relationships/hyperlink" Target="http://smiles.33b.ru/smile.104069.html" TargetMode="External"/><Relationship Id="rId27" Type="http://schemas.openxmlformats.org/officeDocument/2006/relationships/image" Target="../media/image18.gif"/><Relationship Id="rId30" Type="http://schemas.openxmlformats.org/officeDocument/2006/relationships/image" Target="../media/image21.gif"/><Relationship Id="rId35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hyperlink" Target="http://smiles.33b.ru/smile.83525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jpeg"/><Relationship Id="rId18" Type="http://schemas.openxmlformats.org/officeDocument/2006/relationships/image" Target="../media/image44.gif"/><Relationship Id="rId26" Type="http://schemas.openxmlformats.org/officeDocument/2006/relationships/image" Target="../media/image51.gif"/><Relationship Id="rId3" Type="http://schemas.openxmlformats.org/officeDocument/2006/relationships/image" Target="../media/image31.jpeg"/><Relationship Id="rId21" Type="http://schemas.openxmlformats.org/officeDocument/2006/relationships/image" Target="../media/image47.gif"/><Relationship Id="rId7" Type="http://schemas.openxmlformats.org/officeDocument/2006/relationships/hyperlink" Target="http://s3.rimg.info/75b87f39638a21715e6a7a5645b2d828.gif" TargetMode="External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hyperlink" Target="http://smiles.33b.ru/smile.83511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jpeg"/><Relationship Id="rId20" Type="http://schemas.openxmlformats.org/officeDocument/2006/relationships/image" Target="../media/image46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24" Type="http://schemas.openxmlformats.org/officeDocument/2006/relationships/image" Target="../media/image50.gif"/><Relationship Id="rId5" Type="http://schemas.openxmlformats.org/officeDocument/2006/relationships/hyperlink" Target="http://thumbnail053.mylivepage.com/chunk53/1022821/946/small_8186dc43ba6de78904044baf0620162e.gif.jpg" TargetMode="External"/><Relationship Id="rId15" Type="http://schemas.openxmlformats.org/officeDocument/2006/relationships/image" Target="../media/image41.jpeg"/><Relationship Id="rId23" Type="http://schemas.openxmlformats.org/officeDocument/2006/relationships/image" Target="../media/image49.gif"/><Relationship Id="rId10" Type="http://schemas.openxmlformats.org/officeDocument/2006/relationships/image" Target="../media/image36.jpeg"/><Relationship Id="rId19" Type="http://schemas.openxmlformats.org/officeDocument/2006/relationships/image" Target="../media/image45.gif"/><Relationship Id="rId4" Type="http://schemas.openxmlformats.org/officeDocument/2006/relationships/image" Target="../media/image32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8352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gif"/><Relationship Id="rId5" Type="http://schemas.openxmlformats.org/officeDocument/2006/relationships/hyperlink" Target="http://smiles.33b.ru/smile.103917.html" TargetMode="External"/><Relationship Id="rId4" Type="http://schemas.openxmlformats.org/officeDocument/2006/relationships/image" Target="../media/image5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igennoe.ru/upload/blog/86ab602565c4dfae93586c5f3f46d92b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3" name="Рисунок 3" descr="widewallpapers_eu_11930808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428625" y="2643188"/>
            <a:ext cx="46434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ГОСТЯХ У ЛИСЫ АЛИСЫ</a:t>
            </a:r>
          </a:p>
          <a:p>
            <a:pPr algn="ctr"/>
            <a:r>
              <a:rPr lang="ru-RU" sz="4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«ЛЕСНОЕ НОВОСЕЛЬЕ»</a:t>
            </a:r>
          </a:p>
        </p:txBody>
      </p:sp>
      <p:pic>
        <p:nvPicPr>
          <p:cNvPr id="5125" name="Picture 32" descr="http://s18.rimg.info/f38c57e2b2489d063ab80c5b9d0714f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5072063"/>
            <a:ext cx="2143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2" descr="http://s7.rimg.info/f35a0be288fe4f60999aa0ebce94eba6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071563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http://www.nivagold.ru/raznoe1/elca/Photo%20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143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8" descr="http://www.nivagold.ru/raznoe1/elca/Photo%20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28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357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http://s15.rimg.info/2ec3c2e82265474d2531fe8290be5514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8575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http://s15.rimg.info/13bb7b541fc514b9abe3f31d209b1311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38" y="785813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4" descr="http://s11.rimg.info/d2dee99099dafcf475dd6385b321b6ee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38" y="1143000"/>
            <a:ext cx="1428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6" descr="http://s5.rimg.info/acabf2d0973ef99256a301b8844c8cbf.gif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938"/>
            <a:ext cx="1209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2" descr="http://s10.rimg.info/2c2b46d31fcebc0ceb87a98c50cd0580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0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3125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1643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0" descr="http://s18.rimg.info/365d6afada7f4084011b9c75b47317e9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15063" y="1071563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4" descr="http://s18.rimg.info/f2b55996f26eb93f1be4b91b9841e769.gif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2786063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8" descr="http://s10.rimg.info/c899aa1cb9dff508d130cc037eda2656.gif">
            <a:hlinkClick r:id="rId22"/>
          </p:cNvPr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28875" y="571500"/>
            <a:ext cx="809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44" descr="http://s10.rimg.info/cfaf05a2ac51454dddebba0da270646d.gif">
            <a:hlinkClick r:id="rId24"/>
          </p:cNvPr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86375" y="714375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7563" y="285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86188" y="500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0125" y="4286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71875" y="857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75" y="4286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0500" y="714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71938" y="285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8" descr="http://s15.rimg.info/2ec3c2e82265474d2531fe8290be5514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6" descr="http://s.rimg.info/2fb2e2b4d4676737999bee6a07b52a95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14813" y="12144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8" descr="http://s15.rimg.info/2ec3c2e82265474d2531fe8290be5514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46" descr="http://s7.rimg.info/961f0a74c82282d9eb453c5c31c8174d.gif">
            <a:hlinkClick r:id="rId26"/>
          </p:cNvPr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43313" y="6181725"/>
            <a:ext cx="60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50" descr="http://animashky.ru/flist/3darhitect/2/56.gif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358063" y="33575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52" descr="http://animashky.ru/flist/3djivotnie/16/10.gif"/>
          <p:cNvPicPr>
            <a:picLocks noChangeAspect="1" noChangeArrowheads="1" noCrop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000625" y="619125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54" descr="http://animashky.ru/flist/3djivotnie/9/3.gif"/>
          <p:cNvPicPr>
            <a:picLocks noChangeAspect="1" noChangeArrowheads="1" noCrop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071813" y="6210300"/>
            <a:ext cx="714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1857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3500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000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214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929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2214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2928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4288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7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2786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8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3500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2214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0" name="Picture 8" descr="http://s15.rimg.info/2ec3c2e82265474d2531fe8290be5514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1" name="Picture 8" descr="http://s15.rimg.info/2ec3c2e82265474d2531fe8290be5514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63" y="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4" descr="http://s18.rimg.info/7ee2ba2242073cbe645b60955bb52eed.gif">
            <a:hlinkClick r:id="rId31"/>
          </p:cNvPr>
          <p:cNvPicPr>
            <a:picLocks noChangeAspect="1" noChangeArrowheads="1" noCrop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500563" y="6215063"/>
            <a:ext cx="4730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8" descr="http://www.nivagold.ru/raznoe/zveri%20anim/LoupCourt.gif"/>
          <p:cNvPicPr>
            <a:picLocks noChangeAspect="1" noChangeArrowheads="1" noCrop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72000" y="5286375"/>
            <a:ext cx="13604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12" descr="http://www.nivagold.ru/raznoe1/haus/Photo%20013.gif"/>
          <p:cNvPicPr>
            <a:picLocks noChangeAspect="1" noChangeArrowheads="1" noCrop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14313" y="3786188"/>
            <a:ext cx="1304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10" descr="http://www.nivagold.ru/raznoe1/haus/Photo%20030.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00375" y="928688"/>
            <a:ext cx="1214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12" descr="http://www.nivagold.ru/raznoe1/elca/Photo%2004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6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14" descr="http://www.nivagold.ru/raznoe1/elca/Photo%20041.gif"/>
          <p:cNvPicPr>
            <a:picLocks noChangeAspect="1" noChangeArrowheads="1" noCrop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72350" y="5314950"/>
            <a:ext cx="1771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8" name="Picture 16" descr="http://www.nivagold.ru/raznoe1/elca/Photo%20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" name="Picture 18" descr="http://www.nivagold.ru/raznoe1/elca/Photo%20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60721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0" name="Picture 14" descr="http://www.nivagold.ru/raznoe1/elca/Photo%20041.gif"/>
          <p:cNvPicPr>
            <a:picLocks noChangeAspect="1" noChangeArrowheads="1" noCrop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215063" y="5314950"/>
            <a:ext cx="1771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1" name="Picture 14" descr="http://www.nivagold.ru/raznoe1/elca/Photo%20041.gif"/>
          <p:cNvPicPr>
            <a:picLocks noChangeAspect="1" noChangeArrowheads="1" noCrop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572125" y="5314950"/>
            <a:ext cx="1771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2" name="Picture 18" descr="http://www.nivagold.ru/raznoe1/elca/Photo%20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7863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3" name="Picture 18" descr="http://www.nivagold.ru/raznoe1/elca/Photo%20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7859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4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5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3088" y="36528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6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2500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7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714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8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07193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3929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0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2928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1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12858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2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1071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3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4500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4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4500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5" name="Picture 2" descr="http://s15.rimg.info/4b41e393be536651fdb106eb488a2df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4500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6" name="Picture 20" descr="http://s10.rimg.info/18fd79e1b715d6ff7ffea60e3729255f.gif">
            <a:hlinkClick r:id="rId37"/>
          </p:cNvPr>
          <p:cNvPicPr>
            <a:picLocks noChangeAspect="1" noChangeArrowheads="1" noCrop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000500" y="5429250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51500" y="3213100"/>
            <a:ext cx="915988" cy="625475"/>
          </a:xfrm>
        </p:spPr>
        <p:txBody>
          <a:bodyPr lIns="45720" rIns="45720"/>
          <a:lstStyle/>
          <a:p>
            <a:pPr eaLnBrk="1" hangingPunct="1"/>
            <a:endParaRPr lang="ru-RU" sz="1700" b="1" smtClean="0"/>
          </a:p>
        </p:txBody>
      </p:sp>
      <p:sp>
        <p:nvSpPr>
          <p:cNvPr id="8195" name="Рисунок 3"/>
          <p:cNvSpPr>
            <a:spLocks noGrp="1" noTextEdit="1"/>
          </p:cNvSpPr>
          <p:nvPr>
            <p:ph idx="4294967295"/>
          </p:nvPr>
        </p:nvSpPr>
        <p:spPr>
          <a:xfrm rot="420000">
            <a:off x="3484563" y="1200150"/>
            <a:ext cx="4627562" cy="3929063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8196" name="Picture 2" descr="C:\Users\владимир\Desktop\Двер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132138" y="3357563"/>
            <a:ext cx="649287" cy="444500"/>
          </a:xfrm>
        </p:spPr>
        <p:txBody>
          <a:bodyPr lIns="64008" rIns="45720"/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sz="2900" smtClean="0"/>
              <a:t>А</a:t>
            </a:r>
          </a:p>
        </p:txBody>
      </p:sp>
      <p:sp>
        <p:nvSpPr>
          <p:cNvPr id="55302" name="Текст 2"/>
          <p:cNvSpPr>
            <a:spLocks/>
          </p:cNvSpPr>
          <p:nvPr/>
        </p:nvSpPr>
        <p:spPr bwMode="auto">
          <a:xfrm>
            <a:off x="3059113" y="33575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1</a:t>
            </a:r>
          </a:p>
        </p:txBody>
      </p:sp>
      <p:sp>
        <p:nvSpPr>
          <p:cNvPr id="55303" name="Текст 2"/>
          <p:cNvSpPr>
            <a:spLocks/>
          </p:cNvSpPr>
          <p:nvPr/>
        </p:nvSpPr>
        <p:spPr bwMode="auto">
          <a:xfrm>
            <a:off x="3924300" y="3357563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13</a:t>
            </a:r>
          </a:p>
        </p:txBody>
      </p:sp>
      <p:sp>
        <p:nvSpPr>
          <p:cNvPr id="55304" name="Текст 2"/>
          <p:cNvSpPr>
            <a:spLocks/>
          </p:cNvSpPr>
          <p:nvPr/>
        </p:nvSpPr>
        <p:spPr bwMode="auto">
          <a:xfrm>
            <a:off x="3924300" y="3357563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Л</a:t>
            </a:r>
          </a:p>
        </p:txBody>
      </p:sp>
      <p:sp>
        <p:nvSpPr>
          <p:cNvPr id="55305" name="Текст 2"/>
          <p:cNvSpPr>
            <a:spLocks/>
          </p:cNvSpPr>
          <p:nvPr/>
        </p:nvSpPr>
        <p:spPr bwMode="auto">
          <a:xfrm>
            <a:off x="3132138" y="3933825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И</a:t>
            </a:r>
          </a:p>
        </p:txBody>
      </p:sp>
      <p:sp>
        <p:nvSpPr>
          <p:cNvPr id="55306" name="Текст 2"/>
          <p:cNvSpPr>
            <a:spLocks/>
          </p:cNvSpPr>
          <p:nvPr/>
        </p:nvSpPr>
        <p:spPr bwMode="auto">
          <a:xfrm>
            <a:off x="3924300" y="3860800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С</a:t>
            </a:r>
          </a:p>
        </p:txBody>
      </p:sp>
      <p:sp>
        <p:nvSpPr>
          <p:cNvPr id="55307" name="Текст 2"/>
          <p:cNvSpPr>
            <a:spLocks/>
          </p:cNvSpPr>
          <p:nvPr/>
        </p:nvSpPr>
        <p:spPr bwMode="auto">
          <a:xfrm>
            <a:off x="3059113" y="4508500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А</a:t>
            </a:r>
          </a:p>
        </p:txBody>
      </p:sp>
      <p:sp>
        <p:nvSpPr>
          <p:cNvPr id="55308" name="Текст 2"/>
          <p:cNvSpPr>
            <a:spLocks/>
          </p:cNvSpPr>
          <p:nvPr/>
        </p:nvSpPr>
        <p:spPr bwMode="auto">
          <a:xfrm>
            <a:off x="3059113" y="3933825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10</a:t>
            </a:r>
          </a:p>
        </p:txBody>
      </p:sp>
      <p:sp>
        <p:nvSpPr>
          <p:cNvPr id="55309" name="Текст 2"/>
          <p:cNvSpPr>
            <a:spLocks/>
          </p:cNvSpPr>
          <p:nvPr/>
        </p:nvSpPr>
        <p:spPr bwMode="auto">
          <a:xfrm>
            <a:off x="3924300" y="3933825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19</a:t>
            </a:r>
          </a:p>
        </p:txBody>
      </p:sp>
      <p:sp>
        <p:nvSpPr>
          <p:cNvPr id="55310" name="Текст 2"/>
          <p:cNvSpPr>
            <a:spLocks/>
          </p:cNvSpPr>
          <p:nvPr/>
        </p:nvSpPr>
        <p:spPr bwMode="auto">
          <a:xfrm>
            <a:off x="3059113" y="4508500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ts val="250"/>
              </a:spcBef>
            </a:pPr>
            <a:r>
              <a:rPr lang="ru-RU" sz="2900"/>
              <a:t>1</a:t>
            </a:r>
          </a:p>
        </p:txBody>
      </p:sp>
      <p:pic>
        <p:nvPicPr>
          <p:cNvPr id="8207" name="Picture 24" descr="http://s7.rimg.info/25df09ec660d5f0f61de13a1965e6acd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1857375"/>
            <a:ext cx="2571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9" descr="http://im7-tub.yandex.net/i?id=86857088&amp;tov=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05450"/>
            <a:ext cx="53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  <p:bldP spid="55301" grpId="1" build="p"/>
      <p:bldP spid="55302" grpId="0" build="p"/>
      <p:bldP spid="55303" grpId="0" build="p"/>
      <p:bldP spid="55304" grpId="0" build="p"/>
      <p:bldP spid="55304" grpId="1" build="p"/>
      <p:bldP spid="55305" grpId="0" build="p"/>
      <p:bldP spid="55305" grpId="1" build="p"/>
      <p:bldP spid="55306" grpId="0" build="p"/>
      <p:bldP spid="55306" grpId="1" build="p"/>
      <p:bldP spid="55307" grpId="0" build="p"/>
      <p:bldP spid="55307" grpId="1" build="p"/>
      <p:bldP spid="55308" grpId="0" build="p"/>
      <p:bldP spid="55309" grpId="0" build="p"/>
      <p:bldP spid="553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800975" cy="439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ПОМОГИТЕ АЛИСЕ РАССТАВИТЬ МЕБЕЛЬ!</a:t>
            </a:r>
          </a:p>
        </p:txBody>
      </p:sp>
      <p:pic>
        <p:nvPicPr>
          <p:cNvPr id="9219" name="Picture 2" descr="http://im8-tub.yandex.net/i?id=35113295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357563"/>
            <a:ext cx="1066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http://im0-tub.yandex.net/i?id=17294084&amp;to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3214688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артинка 76 из 18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3500438"/>
            <a:ext cx="1323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Картинка 91 из 182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75" y="857250"/>
            <a:ext cx="138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http://im7-tub.yandex.net/i?id=3522775&amp;tov=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63" y="3714750"/>
            <a:ext cx="752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8" descr="http://im0-tub.yandex.net/i?id=17223253&amp;tov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25" y="2714625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4" descr="http://im6-tub.yandex.net/i?id=51756450&amp;tov=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8" y="2214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6" descr="http://im4-tub.yandex.net/i?id=201504920&amp;tov=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8" y="5143500"/>
            <a:ext cx="1390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8" descr="http://im5-tub.yandex.net/i?id=57247810&amp;tov=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63" y="3143250"/>
            <a:ext cx="819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30" descr="http://im5-tub.yandex.net/i?id=144209144&amp;tov=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3188" y="4357688"/>
            <a:ext cx="1409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34" descr="http://im5-tub.yandex.net/i?id=142017624&amp;tov=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71688" y="2214563"/>
            <a:ext cx="1219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36" descr="http://im0-tub.yandex.net/i?id=175299927&amp;tov=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3500" y="857250"/>
            <a:ext cx="952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38" descr="http://im4-tub.yandex.net/i?id=197030910&amp;tov=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43563" y="4643438"/>
            <a:ext cx="1228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4" descr="http://animashky.ru/flist/3darhitect/5/1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86500" y="1571625"/>
            <a:ext cx="47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0" descr="http://animashky.ru/flist/obprirod/4/109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3" y="1571625"/>
            <a:ext cx="895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http://animashky.ru/flist/3dcomp/7/1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00125" y="28575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6" descr="http://animashky.ru/flist/3dcomp/7/7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00" y="1571625"/>
            <a:ext cx="733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12" descr="http://animashky.ru/flist/3darhitect/7/13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71688" y="5500688"/>
            <a:ext cx="166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10" descr="http://animashky.ru/flist/3darhitect/7/12.gif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28813" y="714375"/>
            <a:ext cx="666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6" descr="http://animashky.ru/flist/3darhitect/7/16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2000" y="23574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0" descr="http://animashky.ru/flist/obprirod/4/109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29500" y="1500188"/>
            <a:ext cx="895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30" descr="http://s7.rimg.info/b8829ec892a9402b8b9ca56d5ed8bd8e.gif">
            <a:hlinkClick r:id="rId25"/>
          </p:cNvPr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72313" y="3714750"/>
            <a:ext cx="942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072313" cy="500062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2060"/>
                </a:solidFill>
              </a:rPr>
              <a:t>ПРЕДМЕТЫ МЕБЕЛИ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1"/>
          </p:nvPr>
        </p:nvSpPr>
        <p:spPr>
          <a:xfrm>
            <a:off x="3643313" y="1285875"/>
            <a:ext cx="5111750" cy="5033963"/>
          </a:xfrm>
        </p:spPr>
        <p:txBody>
          <a:bodyPr/>
          <a:lstStyle/>
          <a:p>
            <a:r>
              <a:rPr lang="ru-RU" sz="2000" smtClean="0"/>
              <a:t>ГАРДАРОБ;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  <a:p>
            <a:r>
              <a:rPr lang="ru-RU" sz="2000" smtClean="0"/>
              <a:t>ДИВАН;</a:t>
            </a:r>
          </a:p>
          <a:p>
            <a:endParaRPr lang="ru-RU" sz="2000" smtClean="0"/>
          </a:p>
          <a:p>
            <a:r>
              <a:rPr lang="ru-RU" sz="2000" smtClean="0"/>
              <a:t>ТЕЛЕВИЗОР;</a:t>
            </a:r>
          </a:p>
          <a:p>
            <a:endParaRPr lang="ru-RU" sz="2000" smtClean="0"/>
          </a:p>
          <a:p>
            <a:r>
              <a:rPr lang="ru-RU" sz="2000" smtClean="0"/>
              <a:t>КРЕСЛО;</a:t>
            </a:r>
          </a:p>
          <a:p>
            <a:endParaRPr lang="ru-RU" sz="2000" smtClean="0"/>
          </a:p>
          <a:p>
            <a:r>
              <a:rPr lang="ru-RU" sz="2000" smtClean="0"/>
              <a:t>СТОЛ;</a:t>
            </a:r>
          </a:p>
          <a:p>
            <a:endParaRPr lang="ru-RU" sz="2000" smtClean="0"/>
          </a:p>
          <a:p>
            <a:r>
              <a:rPr lang="ru-RU" sz="2000" smtClean="0"/>
              <a:t>ТУМБОЧКА;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  <a:p>
            <a:r>
              <a:rPr lang="ru-RU" sz="2000" smtClean="0"/>
              <a:t>ЗЕРКАЛО.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2786063" y="1000125"/>
            <a:ext cx="628650" cy="781050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714625" y="2000250"/>
            <a:ext cx="695325" cy="52387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0180" name="Oval 4"/>
          <p:cNvSpPr>
            <a:spLocks noGrp="1" noChangeArrowheads="1"/>
          </p:cNvSpPr>
          <p:nvPr>
            <p:ph type="body" idx="2"/>
          </p:nvPr>
        </p:nvSpPr>
        <p:spPr>
          <a:xfrm>
            <a:off x="2643188" y="2714625"/>
            <a:ext cx="1000125" cy="428625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round/>
          </a:ln>
          <a:effectLst>
            <a:outerShdw dist="28398" dir="3806097" algn="ctr" rotWithShape="0">
              <a:srgbClr val="7F7F7F"/>
            </a:outerShdw>
          </a:effectLst>
        </p:spPr>
        <p:txBody>
          <a:bodyPr lIns="91440" rIns="91440"/>
          <a:lstStyle/>
          <a:p>
            <a:pPr>
              <a:defRPr/>
            </a:pPr>
            <a:endParaRPr lang="ru-RU" dirty="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643188" y="3429000"/>
            <a:ext cx="857250" cy="571500"/>
          </a:xfrm>
          <a:prstGeom prst="triangle">
            <a:avLst>
              <a:gd name="adj" fmla="val 50000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2643188" y="4071938"/>
            <a:ext cx="809625" cy="642937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 flipH="1" flipV="1">
            <a:off x="2500313" y="4786313"/>
            <a:ext cx="1143000" cy="571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643188" y="5500688"/>
            <a:ext cx="909637" cy="785812"/>
          </a:xfrm>
          <a:prstGeom prst="hexagon">
            <a:avLst>
              <a:gd name="adj" fmla="val 28968"/>
              <a:gd name="vf" fmla="val 11547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251" name="Picture 28" descr="http://s7.rimg.info/c698f47aa6385747965c516141b1ef3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71938"/>
            <a:ext cx="20716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0" descr="http://s10.rimg.info/18fd79e1b715d6ff7ffea60e3729255f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000375"/>
            <a:ext cx="1500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64294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НАЙДИ ОШИБКИ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7" name="Рисунок 2" descr="http://playroom.com.ru/logic/logic5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714750"/>
            <a:ext cx="571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http://playroom.com.ru/logic/logic51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2071688"/>
            <a:ext cx="5715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http://playroom.com.ru/logic/logic51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5572125"/>
            <a:ext cx="571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http://playroom.com.ru/logic/logic5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714375"/>
            <a:ext cx="5715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лиса, анимашк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557212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2" descr="Картинка 5 из 18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50</Words>
  <Application>Microsoft Office PowerPoint</Application>
  <PresentationFormat>Экран (4:3)</PresentationFormat>
  <Paragraphs>36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Times New Roman</vt:lpstr>
      <vt:lpstr>Поток</vt:lpstr>
      <vt:lpstr>Тема Office</vt:lpstr>
      <vt:lpstr>Слайд 1</vt:lpstr>
      <vt:lpstr>Слайд 2</vt:lpstr>
      <vt:lpstr>Слайд 3</vt:lpstr>
      <vt:lpstr>Слайд 4</vt:lpstr>
      <vt:lpstr>ПОМОГИТЕ АЛИСЕ РАССТАВИТЬ МЕБЕЛЬ!</vt:lpstr>
      <vt:lpstr>ПРЕДМЕТЫ МЕБЕЛИ</vt:lpstr>
      <vt:lpstr>НАЙДИ ОШИБКИ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Учитель</cp:lastModifiedBy>
  <cp:revision>69</cp:revision>
  <dcterms:created xsi:type="dcterms:W3CDTF">2010-01-21T20:20:46Z</dcterms:created>
  <dcterms:modified xsi:type="dcterms:W3CDTF">2010-01-30T08:00:57Z</dcterms:modified>
</cp:coreProperties>
</file>