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781DA-7D48-48FD-8FA6-7D3712D74FC2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F0619-7D11-4E04-A58F-1B40E8F14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Heinrich</a:t>
            </a:r>
            <a:r>
              <a:rPr lang="en-US" baseline="0" dirty="0" smtClean="0"/>
              <a:t> Heine</a:t>
            </a:r>
          </a:p>
          <a:p>
            <a:r>
              <a:rPr lang="en-US" baseline="0" dirty="0" smtClean="0"/>
              <a:t>1797-1856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F0619-7D11-4E04-A58F-1B40E8F140E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E37B1F-0E8C-4568-9951-F99316DAE1C9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928529A-B55D-4DFA-8071-7740B5A61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52;&#1040;&#1052;&#1040;\&#1052;&#1040;&#1052;&#1040;%20(D_)\loreley2.mp3" TargetMode="Externa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214290"/>
            <a:ext cx="7000924" cy="857256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DEUTSCHLANDREISE.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5786454"/>
            <a:ext cx="6215106" cy="71438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WILLKOMMEN IM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Sagenland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 </a:t>
            </a:r>
          </a:p>
          <a:p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der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Loreley</a:t>
            </a:r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Algerian" pitchFamily="82" charset="0"/>
              </a:rPr>
              <a:t>.</a:t>
            </a:r>
            <a:endParaRPr lang="ru-RU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6" name="Picture 2" descr="D:\стихи\250px-Lorelei_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214422"/>
            <a:ext cx="4808385" cy="36159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429264"/>
            <a:ext cx="1219200" cy="914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285992"/>
            <a:ext cx="3707335" cy="335758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5786" y="142852"/>
            <a:ext cx="1358900" cy="1941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LORELEI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6148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… Согласно притче, прекрасная девушка </a:t>
            </a:r>
            <a:r>
              <a:rPr lang="ru-RU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Лореляй</a:t>
            </a:r>
            <a:r>
              <a:rPr lang="ru-RU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сидя на скале и расчёсывая золотым гребешком чудесные волосы, завлекала своим сказочным пением рыбаков. Рыбаки подплывали на лодках к скале и гибли в водовороте.</a:t>
            </a:r>
            <a:endParaRPr lang="ru-RU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7818" y="1571612"/>
            <a:ext cx="3355967" cy="496654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Рэйн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929058" y="227874"/>
            <a:ext cx="4857784" cy="66301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214282" y="142852"/>
            <a:ext cx="3643338" cy="274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Loreley</a:t>
            </a:r>
            <a:r>
              <a:rPr lang="en-US" sz="2400" dirty="0" smtClean="0"/>
              <a:t> </a:t>
            </a:r>
            <a:r>
              <a:rPr lang="en-US" sz="2400" dirty="0" err="1" smtClean="0"/>
              <a:t>heißt</a:t>
            </a:r>
            <a:r>
              <a:rPr lang="en-US" sz="2400" dirty="0" smtClean="0"/>
              <a:t> </a:t>
            </a:r>
            <a:r>
              <a:rPr lang="en-US" sz="2400" dirty="0" err="1" smtClean="0"/>
              <a:t>ein</a:t>
            </a:r>
            <a:r>
              <a:rPr lang="en-US" sz="2400" dirty="0" smtClean="0"/>
              <a:t> 132 Meter </a:t>
            </a:r>
            <a:r>
              <a:rPr lang="en-US" sz="2400" dirty="0" err="1" smtClean="0"/>
              <a:t>hoher</a:t>
            </a:r>
            <a:r>
              <a:rPr lang="en-US" sz="2400" dirty="0" smtClean="0"/>
              <a:t> </a:t>
            </a:r>
            <a:r>
              <a:rPr lang="en-US" sz="2400" dirty="0" err="1" smtClean="0"/>
              <a:t>steiler</a:t>
            </a:r>
            <a:r>
              <a:rPr lang="en-US" sz="2400" dirty="0" smtClean="0"/>
              <a:t> </a:t>
            </a:r>
            <a:r>
              <a:rPr lang="en-US" sz="2400" dirty="0" err="1" smtClean="0"/>
              <a:t>Felsen</a:t>
            </a:r>
            <a:r>
              <a:rPr lang="en-US" sz="2400" dirty="0" smtClean="0"/>
              <a:t> am </a:t>
            </a:r>
            <a:r>
              <a:rPr lang="en-US" sz="2400" dirty="0" err="1" smtClean="0"/>
              <a:t>rechten</a:t>
            </a:r>
            <a:r>
              <a:rPr lang="en-US" sz="2400" dirty="0" smtClean="0"/>
              <a:t> </a:t>
            </a:r>
            <a:r>
              <a:rPr lang="en-US" sz="2400" dirty="0" err="1" smtClean="0"/>
              <a:t>Ufer</a:t>
            </a:r>
            <a:r>
              <a:rPr lang="en-US" sz="2400" dirty="0" smtClean="0"/>
              <a:t> des </a:t>
            </a:r>
            <a:r>
              <a:rPr lang="en-US" sz="2400" dirty="0" err="1" smtClean="0"/>
              <a:t>Rheins</a:t>
            </a:r>
            <a:r>
              <a:rPr lang="en-US" sz="2400" dirty="0" smtClean="0"/>
              <a:t> an </a:t>
            </a:r>
            <a:r>
              <a:rPr lang="en-US" sz="2400" dirty="0" err="1" smtClean="0"/>
              <a:t>der</a:t>
            </a:r>
            <a:r>
              <a:rPr lang="en-US" sz="2400" dirty="0" smtClean="0"/>
              <a:t> </a:t>
            </a:r>
            <a:r>
              <a:rPr lang="en-US" sz="2400" dirty="0" err="1" smtClean="0"/>
              <a:t>Bindung</a:t>
            </a:r>
            <a:r>
              <a:rPr lang="en-US" sz="2400" dirty="0" smtClean="0"/>
              <a:t> </a:t>
            </a:r>
            <a:r>
              <a:rPr lang="en-US" sz="2400" dirty="0" err="1" smtClean="0"/>
              <a:t>zwischen</a:t>
            </a:r>
            <a:r>
              <a:rPr lang="en-US" sz="2400" dirty="0" smtClean="0"/>
              <a:t> Koblenz und Köln, </a:t>
            </a:r>
            <a:r>
              <a:rPr lang="en-US" sz="2400" dirty="0" err="1" smtClean="0"/>
              <a:t>heute</a:t>
            </a:r>
            <a:r>
              <a:rPr lang="en-US" sz="2400" dirty="0" smtClean="0"/>
              <a:t> </a:t>
            </a:r>
            <a:r>
              <a:rPr lang="en-US" sz="2400" dirty="0" err="1" smtClean="0"/>
              <a:t>Touristenattraktion</a:t>
            </a:r>
            <a:r>
              <a:rPr lang="en-US" sz="2400" dirty="0" smtClean="0"/>
              <a:t>.</a:t>
            </a:r>
            <a:endParaRPr lang="ru-RU" sz="2400" dirty="0"/>
          </a:p>
        </p:txBody>
      </p:sp>
      <p:pic>
        <p:nvPicPr>
          <p:cNvPr id="1026" name="Picture 2" descr="D:\урок\lorelei_rock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2833682"/>
            <a:ext cx="2928958" cy="3905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5319" y="357166"/>
            <a:ext cx="3764233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8" y="2285992"/>
            <a:ext cx="3286148" cy="43815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6380" y="142852"/>
            <a:ext cx="3071834" cy="2044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D:\стихи\1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00100" y="2357430"/>
            <a:ext cx="3071806" cy="4395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85728"/>
            <a:ext cx="3000396" cy="171451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Algerian" pitchFamily="82" charset="0"/>
              </a:rPr>
              <a:t>HEINRICH</a:t>
            </a:r>
            <a:r>
              <a:rPr lang="en-US" dirty="0" smtClean="0">
                <a:solidFill>
                  <a:schemeClr val="accent1"/>
                </a:solidFill>
                <a:latin typeface="Algerian" pitchFamily="82" charset="0"/>
              </a:rPr>
              <a:t> </a:t>
            </a:r>
            <a:br>
              <a:rPr lang="en-US" dirty="0" smtClean="0">
                <a:solidFill>
                  <a:schemeClr val="accent1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Algerian" pitchFamily="82" charset="0"/>
              </a:rPr>
              <a:t>HEINE</a:t>
            </a:r>
            <a:endParaRPr lang="ru-RU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2571768" cy="65722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 </a:t>
            </a:r>
            <a:r>
              <a:rPr lang="en-US" dirty="0" smtClean="0"/>
              <a:t>          </a:t>
            </a:r>
            <a:r>
              <a:rPr lang="en-US" sz="4800" dirty="0" smtClean="0"/>
              <a:t>      </a:t>
            </a:r>
            <a:r>
              <a:rPr lang="en-US" sz="4800" dirty="0" err="1" smtClean="0"/>
              <a:t>Ich</a:t>
            </a:r>
            <a:r>
              <a:rPr lang="en-US" sz="4800" dirty="0" smtClean="0"/>
              <a:t> </a:t>
            </a:r>
            <a:r>
              <a:rPr lang="en-US" sz="4800" dirty="0" err="1" smtClean="0"/>
              <a:t>weiß</a:t>
            </a:r>
            <a:r>
              <a:rPr lang="en-US" sz="4800" dirty="0" smtClean="0"/>
              <a:t> </a:t>
            </a:r>
            <a:r>
              <a:rPr lang="en-US" sz="4800" dirty="0" err="1" smtClean="0"/>
              <a:t>nicht</a:t>
            </a:r>
            <a:r>
              <a:rPr lang="en-US" sz="4800" dirty="0" smtClean="0"/>
              <a:t>, was </a:t>
            </a:r>
            <a:r>
              <a:rPr lang="en-US" sz="4800" dirty="0" err="1" smtClean="0"/>
              <a:t>soll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</a:t>
            </a:r>
            <a:r>
              <a:rPr lang="en-US" sz="4800" dirty="0" err="1" smtClean="0"/>
              <a:t>bedeuten</a:t>
            </a:r>
            <a:r>
              <a:rPr lang="en-US" sz="4800" dirty="0" smtClean="0"/>
              <a:t>,</a:t>
            </a:r>
            <a:br>
              <a:rPr lang="en-US" sz="4800" dirty="0" smtClean="0"/>
            </a:br>
            <a:r>
              <a:rPr lang="en-US" sz="4800" dirty="0" err="1" smtClean="0"/>
              <a:t>Daß</a:t>
            </a:r>
            <a:r>
              <a:rPr lang="en-US" sz="4800" dirty="0" smtClean="0"/>
              <a:t> </a:t>
            </a:r>
            <a:r>
              <a:rPr lang="en-US" sz="4800" dirty="0" err="1" smtClean="0"/>
              <a:t>ich</a:t>
            </a:r>
            <a:r>
              <a:rPr lang="en-US" sz="4800" dirty="0" smtClean="0"/>
              <a:t> so </a:t>
            </a:r>
            <a:r>
              <a:rPr lang="en-US" sz="4800" dirty="0" err="1" smtClean="0"/>
              <a:t>traurig</a:t>
            </a:r>
            <a:r>
              <a:rPr lang="en-US" sz="4800" dirty="0" smtClean="0"/>
              <a:t> bin;</a:t>
            </a:r>
            <a:br>
              <a:rPr lang="en-US" sz="4800" dirty="0" smtClean="0"/>
            </a:br>
            <a:r>
              <a:rPr lang="en-US" sz="4800" dirty="0" err="1" smtClean="0"/>
              <a:t>Ein</a:t>
            </a:r>
            <a:r>
              <a:rPr lang="en-US" sz="4800" dirty="0" smtClean="0"/>
              <a:t> </a:t>
            </a:r>
            <a:r>
              <a:rPr lang="en-US" sz="4800" dirty="0" err="1" smtClean="0"/>
              <a:t>Mährchen</a:t>
            </a:r>
            <a:r>
              <a:rPr lang="en-US" sz="4800" dirty="0" smtClean="0"/>
              <a:t> </a:t>
            </a:r>
            <a:r>
              <a:rPr lang="en-US" sz="4800" dirty="0" err="1" smtClean="0"/>
              <a:t>aus</a:t>
            </a:r>
            <a:r>
              <a:rPr lang="en-US" sz="4800" dirty="0" smtClean="0"/>
              <a:t> </a:t>
            </a:r>
            <a:r>
              <a:rPr lang="en-US" sz="4800" dirty="0" err="1" smtClean="0"/>
              <a:t>alten</a:t>
            </a:r>
            <a:r>
              <a:rPr lang="en-US" sz="4800" dirty="0" smtClean="0"/>
              <a:t> </a:t>
            </a:r>
            <a:r>
              <a:rPr lang="en-US" sz="4800" dirty="0" err="1" smtClean="0"/>
              <a:t>Zeiten</a:t>
            </a:r>
            <a:r>
              <a:rPr lang="en-US" sz="4800" dirty="0" smtClean="0"/>
              <a:t>,</a:t>
            </a:r>
            <a:br>
              <a:rPr lang="en-US" sz="4800" dirty="0" smtClean="0"/>
            </a:br>
            <a:r>
              <a:rPr lang="en-US" sz="4800" dirty="0" smtClean="0"/>
              <a:t>Das </a:t>
            </a:r>
            <a:r>
              <a:rPr lang="en-US" sz="4800" dirty="0" err="1" smtClean="0"/>
              <a:t>kommt</a:t>
            </a:r>
            <a:r>
              <a:rPr lang="en-US" sz="4800" dirty="0" smtClean="0"/>
              <a:t> </a:t>
            </a:r>
            <a:r>
              <a:rPr lang="en-US" sz="4800" dirty="0" err="1" smtClean="0"/>
              <a:t>mir</a:t>
            </a:r>
            <a:r>
              <a:rPr lang="en-US" sz="4800" dirty="0" smtClean="0"/>
              <a:t> </a:t>
            </a:r>
            <a:r>
              <a:rPr lang="en-US" sz="4800" dirty="0" err="1" smtClean="0"/>
              <a:t>nicht</a:t>
            </a:r>
            <a:r>
              <a:rPr lang="en-US" sz="4800" dirty="0" smtClean="0"/>
              <a:t> </a:t>
            </a:r>
            <a:r>
              <a:rPr lang="en-US" sz="4800" dirty="0" err="1" smtClean="0"/>
              <a:t>aus</a:t>
            </a:r>
            <a:r>
              <a:rPr lang="en-US" sz="4800" dirty="0" smtClean="0"/>
              <a:t> </a:t>
            </a:r>
            <a:r>
              <a:rPr lang="en-US" sz="4800" dirty="0" err="1" smtClean="0"/>
              <a:t>dem</a:t>
            </a:r>
            <a:r>
              <a:rPr lang="en-US" sz="4800" dirty="0" smtClean="0"/>
              <a:t> Sinn.</a:t>
            </a:r>
            <a:endParaRPr lang="ru-RU" sz="4800" dirty="0" smtClean="0"/>
          </a:p>
          <a:p>
            <a:pPr>
              <a:buNone/>
            </a:pPr>
            <a:r>
              <a:rPr lang="en-US" sz="4800" dirty="0"/>
              <a:t>  </a:t>
            </a:r>
            <a:r>
              <a:rPr lang="en-US" sz="4800" dirty="0" smtClean="0"/>
              <a:t>      </a:t>
            </a:r>
            <a:r>
              <a:rPr lang="en-US" sz="4800" dirty="0"/>
              <a:t>  </a:t>
            </a:r>
            <a:r>
              <a:rPr lang="en-US" sz="4800" dirty="0" smtClean="0"/>
              <a:t>     </a:t>
            </a:r>
            <a:r>
              <a:rPr lang="en-US" sz="4800" dirty="0"/>
              <a:t> Die </a:t>
            </a:r>
            <a:r>
              <a:rPr lang="en-US" sz="4800" dirty="0" err="1"/>
              <a:t>Luft</a:t>
            </a:r>
            <a:r>
              <a:rPr lang="en-US" sz="4800" dirty="0"/>
              <a:t> </a:t>
            </a:r>
            <a:r>
              <a:rPr lang="en-US" sz="4800" dirty="0" err="1"/>
              <a:t>ist</a:t>
            </a:r>
            <a:r>
              <a:rPr lang="en-US" sz="4800" dirty="0"/>
              <a:t> </a:t>
            </a:r>
            <a:r>
              <a:rPr lang="en-US" sz="4800" dirty="0" err="1"/>
              <a:t>kühl</a:t>
            </a:r>
            <a:r>
              <a:rPr lang="en-US" sz="4800" dirty="0"/>
              <a:t> und </a:t>
            </a:r>
            <a:r>
              <a:rPr lang="en-US" sz="4800" dirty="0" err="1"/>
              <a:t>es</a:t>
            </a:r>
            <a:r>
              <a:rPr lang="en-US" sz="4800" dirty="0"/>
              <a:t> </a:t>
            </a:r>
            <a:r>
              <a:rPr lang="en-US" sz="4800" dirty="0" err="1"/>
              <a:t>dunkelt</a:t>
            </a:r>
            <a:r>
              <a:rPr lang="en-US" sz="4800" dirty="0"/>
              <a:t>,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Und </a:t>
            </a:r>
            <a:r>
              <a:rPr lang="en-US" sz="4800" dirty="0" err="1"/>
              <a:t>ruhig</a:t>
            </a:r>
            <a:r>
              <a:rPr lang="en-US" sz="4800" dirty="0"/>
              <a:t> </a:t>
            </a:r>
            <a:r>
              <a:rPr lang="en-US" sz="4800" dirty="0" err="1"/>
              <a:t>fließt</a:t>
            </a:r>
            <a:r>
              <a:rPr lang="en-US" sz="4800" dirty="0"/>
              <a:t> </a:t>
            </a:r>
            <a:r>
              <a:rPr lang="en-US" sz="4800" dirty="0" err="1"/>
              <a:t>der</a:t>
            </a:r>
            <a:r>
              <a:rPr lang="en-US" sz="4800" dirty="0"/>
              <a:t> </a:t>
            </a:r>
            <a:r>
              <a:rPr lang="en-US" sz="4800" dirty="0" err="1"/>
              <a:t>Rhein</a:t>
            </a:r>
            <a:r>
              <a:rPr lang="en-US" sz="4800" dirty="0"/>
              <a:t>;</a:t>
            </a:r>
            <a:br>
              <a:rPr lang="en-US" sz="4800" dirty="0"/>
            </a:br>
            <a:r>
              <a:rPr lang="en-US" sz="4800" dirty="0" smtClean="0"/>
              <a:t> </a:t>
            </a:r>
            <a:r>
              <a:rPr lang="en-US" sz="4800" dirty="0" err="1" smtClean="0"/>
              <a:t>Der</a:t>
            </a:r>
            <a:r>
              <a:rPr lang="en-US" sz="4800" dirty="0" smtClean="0"/>
              <a:t> </a:t>
            </a:r>
            <a:r>
              <a:rPr lang="en-US" sz="4800" dirty="0" err="1"/>
              <a:t>Gipfel</a:t>
            </a:r>
            <a:r>
              <a:rPr lang="en-US" sz="4800" dirty="0"/>
              <a:t> des </a:t>
            </a:r>
            <a:r>
              <a:rPr lang="en-US" sz="4800" dirty="0" err="1"/>
              <a:t>Berges</a:t>
            </a:r>
            <a:r>
              <a:rPr lang="en-US" sz="4800" dirty="0"/>
              <a:t> </a:t>
            </a:r>
            <a:r>
              <a:rPr lang="en-US" sz="4800" dirty="0" err="1"/>
              <a:t>funkelt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 </a:t>
            </a:r>
            <a:r>
              <a:rPr lang="en-US" sz="4800" dirty="0" err="1" smtClean="0"/>
              <a:t>Im</a:t>
            </a:r>
            <a:r>
              <a:rPr lang="en-US" sz="4800" dirty="0" smtClean="0"/>
              <a:t> </a:t>
            </a:r>
            <a:r>
              <a:rPr lang="en-US" sz="4800" dirty="0" err="1"/>
              <a:t>Abendsonnenschein</a:t>
            </a:r>
            <a:r>
              <a:rPr lang="en-US" sz="4800" dirty="0"/>
              <a:t>.</a:t>
            </a:r>
            <a:br>
              <a:rPr lang="en-US" sz="4800" dirty="0"/>
            </a:br>
            <a:r>
              <a:rPr lang="en-US" sz="4800" dirty="0" smtClean="0"/>
              <a:t>         </a:t>
            </a:r>
            <a:r>
              <a:rPr lang="en-US" sz="4800" dirty="0"/>
              <a:t>  Die </a:t>
            </a:r>
            <a:r>
              <a:rPr lang="en-US" sz="4800" dirty="0" err="1"/>
              <a:t>schönste</a:t>
            </a:r>
            <a:r>
              <a:rPr lang="en-US" sz="4800" dirty="0"/>
              <a:t> Jungfrau </a:t>
            </a:r>
            <a:r>
              <a:rPr lang="en-US" sz="4800" dirty="0" err="1"/>
              <a:t>sitzet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 Dort </a:t>
            </a:r>
            <a:r>
              <a:rPr lang="en-US" sz="4800" dirty="0" err="1"/>
              <a:t>oben</a:t>
            </a:r>
            <a:r>
              <a:rPr lang="en-US" sz="4800" dirty="0"/>
              <a:t> </a:t>
            </a:r>
            <a:r>
              <a:rPr lang="en-US" sz="4800" dirty="0" err="1"/>
              <a:t>wunderbar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 </a:t>
            </a:r>
            <a:r>
              <a:rPr lang="en-US" sz="4800" dirty="0" err="1" smtClean="0"/>
              <a:t>Ihr</a:t>
            </a:r>
            <a:r>
              <a:rPr lang="en-US" sz="4800" dirty="0" smtClean="0"/>
              <a:t> </a:t>
            </a:r>
            <a:r>
              <a:rPr lang="en-US" sz="4800" dirty="0" err="1"/>
              <a:t>gold’nes</a:t>
            </a:r>
            <a:r>
              <a:rPr lang="en-US" sz="4800" dirty="0"/>
              <a:t> </a:t>
            </a:r>
            <a:r>
              <a:rPr lang="en-US" sz="4800" dirty="0" err="1"/>
              <a:t>Geschmeide</a:t>
            </a:r>
            <a:r>
              <a:rPr lang="en-US" sz="4800" dirty="0"/>
              <a:t> </a:t>
            </a:r>
            <a:r>
              <a:rPr lang="en-US" sz="4800" dirty="0" err="1"/>
              <a:t>blitzet</a:t>
            </a:r>
            <a:r>
              <a:rPr lang="en-US" sz="4800" dirty="0"/>
              <a:t>,</a:t>
            </a:r>
            <a:br>
              <a:rPr lang="en-US" sz="4800" dirty="0"/>
            </a:br>
            <a:r>
              <a:rPr lang="en-US" sz="4800" dirty="0" smtClean="0"/>
              <a:t> </a:t>
            </a:r>
            <a:r>
              <a:rPr lang="en-US" sz="4800" dirty="0" err="1" smtClean="0"/>
              <a:t>Sie</a:t>
            </a:r>
            <a:r>
              <a:rPr lang="en-US" sz="4800" dirty="0" smtClean="0"/>
              <a:t> </a:t>
            </a:r>
            <a:r>
              <a:rPr lang="en-US" sz="4800" dirty="0" err="1"/>
              <a:t>kämmt</a:t>
            </a:r>
            <a:r>
              <a:rPr lang="en-US" sz="4800" dirty="0"/>
              <a:t> </a:t>
            </a:r>
            <a:r>
              <a:rPr lang="en-US" sz="4800" dirty="0" err="1"/>
              <a:t>ihr</a:t>
            </a:r>
            <a:r>
              <a:rPr lang="en-US" sz="4800" dirty="0"/>
              <a:t> </a:t>
            </a:r>
            <a:r>
              <a:rPr lang="en-US" sz="4800" dirty="0" err="1"/>
              <a:t>gold’nes</a:t>
            </a:r>
            <a:r>
              <a:rPr lang="en-US" sz="4800" dirty="0"/>
              <a:t> </a:t>
            </a:r>
            <a:r>
              <a:rPr lang="en-US" sz="4800" dirty="0" err="1"/>
              <a:t>Haar</a:t>
            </a:r>
            <a:r>
              <a:rPr lang="en-US" sz="4800" dirty="0" smtClean="0"/>
              <a:t>.</a:t>
            </a:r>
          </a:p>
          <a:p>
            <a:pPr>
              <a:buNone/>
            </a:pPr>
            <a:r>
              <a:rPr lang="en-US" sz="4800" dirty="0" smtClean="0"/>
              <a:t>                   </a:t>
            </a:r>
            <a:r>
              <a:rPr lang="en-US" sz="4800" dirty="0"/>
              <a:t>  </a:t>
            </a:r>
            <a:r>
              <a:rPr lang="en-US" sz="4800" dirty="0" err="1"/>
              <a:t>Sie</a:t>
            </a:r>
            <a:r>
              <a:rPr lang="en-US" sz="4800" dirty="0"/>
              <a:t> </a:t>
            </a:r>
            <a:r>
              <a:rPr lang="en-US" sz="4800" dirty="0" err="1"/>
              <a:t>kämmt</a:t>
            </a:r>
            <a:r>
              <a:rPr lang="en-US" sz="4800" dirty="0"/>
              <a:t> </a:t>
            </a:r>
            <a:r>
              <a:rPr lang="en-US" sz="4800" dirty="0" err="1"/>
              <a:t>es</a:t>
            </a:r>
            <a:r>
              <a:rPr lang="en-US" sz="4800" dirty="0"/>
              <a:t> </a:t>
            </a:r>
            <a:r>
              <a:rPr lang="en-US" sz="4800" dirty="0" err="1"/>
              <a:t>mit</a:t>
            </a:r>
            <a:r>
              <a:rPr lang="en-US" sz="4800" dirty="0"/>
              <a:t> </a:t>
            </a:r>
            <a:r>
              <a:rPr lang="en-US" sz="4800" dirty="0" err="1"/>
              <a:t>gold’nem</a:t>
            </a:r>
            <a:r>
              <a:rPr lang="en-US" sz="4800" dirty="0"/>
              <a:t> </a:t>
            </a:r>
            <a:r>
              <a:rPr lang="en-US" sz="4800" dirty="0" err="1"/>
              <a:t>Kamme</a:t>
            </a:r>
            <a:r>
              <a:rPr lang="en-US" sz="4800" dirty="0"/>
              <a:t>,</a:t>
            </a:r>
            <a:br>
              <a:rPr lang="en-US" sz="4800" dirty="0"/>
            </a:br>
            <a:r>
              <a:rPr lang="en-US" sz="4800" dirty="0" smtClean="0"/>
              <a:t> Und </a:t>
            </a:r>
            <a:r>
              <a:rPr lang="en-US" sz="4800" dirty="0" err="1"/>
              <a:t>singt</a:t>
            </a:r>
            <a:r>
              <a:rPr lang="en-US" sz="4800" dirty="0"/>
              <a:t> </a:t>
            </a:r>
            <a:r>
              <a:rPr lang="en-US" sz="4800" dirty="0" err="1"/>
              <a:t>ein</a:t>
            </a:r>
            <a:r>
              <a:rPr lang="en-US" sz="4800" dirty="0"/>
              <a:t> Lied </a:t>
            </a:r>
            <a:r>
              <a:rPr lang="en-US" sz="4800" dirty="0" err="1"/>
              <a:t>dabei</a:t>
            </a:r>
            <a:r>
              <a:rPr lang="en-US" sz="4800" dirty="0"/>
              <a:t>;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 Das </a:t>
            </a:r>
            <a:r>
              <a:rPr lang="en-US" sz="4800" dirty="0"/>
              <a:t>hat </a:t>
            </a:r>
            <a:r>
              <a:rPr lang="en-US" sz="4800" dirty="0" err="1"/>
              <a:t>eine</a:t>
            </a:r>
            <a:r>
              <a:rPr lang="en-US" sz="4800" dirty="0"/>
              <a:t> </a:t>
            </a:r>
            <a:r>
              <a:rPr lang="en-US" sz="4800" dirty="0" err="1"/>
              <a:t>wundersame</a:t>
            </a:r>
            <a:r>
              <a:rPr lang="en-US" sz="4800" dirty="0"/>
              <a:t>,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 </a:t>
            </a:r>
            <a:r>
              <a:rPr lang="en-US" sz="4800" dirty="0" err="1" smtClean="0"/>
              <a:t>Gewaltige</a:t>
            </a:r>
            <a:r>
              <a:rPr lang="en-US" sz="4800" dirty="0" smtClean="0"/>
              <a:t> </a:t>
            </a:r>
            <a:r>
              <a:rPr lang="en-US" sz="4800" dirty="0" err="1"/>
              <a:t>Melodei</a:t>
            </a:r>
            <a:r>
              <a:rPr lang="en-US" sz="4800" dirty="0" smtClean="0"/>
              <a:t>.</a:t>
            </a:r>
          </a:p>
          <a:p>
            <a:pPr>
              <a:buNone/>
            </a:pPr>
            <a:r>
              <a:rPr lang="en-US" sz="4800" dirty="0"/>
              <a:t> </a:t>
            </a:r>
            <a:r>
              <a:rPr lang="en-US" sz="4800" dirty="0" smtClean="0"/>
              <a:t>                   </a:t>
            </a:r>
            <a:r>
              <a:rPr lang="en-US" sz="4800" dirty="0"/>
              <a:t> </a:t>
            </a:r>
            <a:r>
              <a:rPr lang="en-US" sz="4800" dirty="0" smtClean="0"/>
              <a:t> </a:t>
            </a:r>
            <a:r>
              <a:rPr lang="en-US" sz="4800" dirty="0"/>
              <a:t>Den </a:t>
            </a:r>
            <a:r>
              <a:rPr lang="en-US" sz="4800" dirty="0" err="1"/>
              <a:t>Schiffer</a:t>
            </a:r>
            <a:r>
              <a:rPr lang="en-US" sz="4800" dirty="0"/>
              <a:t> </a:t>
            </a:r>
            <a:r>
              <a:rPr lang="en-US" sz="4800" dirty="0" err="1"/>
              <a:t>im</a:t>
            </a:r>
            <a:r>
              <a:rPr lang="en-US" sz="4800" dirty="0"/>
              <a:t> </a:t>
            </a:r>
            <a:r>
              <a:rPr lang="en-US" sz="4800" dirty="0" err="1"/>
              <a:t>kleinen</a:t>
            </a:r>
            <a:r>
              <a:rPr lang="en-US" sz="4800" dirty="0"/>
              <a:t> </a:t>
            </a:r>
            <a:r>
              <a:rPr lang="en-US" sz="4800" dirty="0" err="1"/>
              <a:t>Schiffe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 </a:t>
            </a:r>
            <a:r>
              <a:rPr lang="en-US" sz="4800" dirty="0" err="1" smtClean="0"/>
              <a:t>Ergreift</a:t>
            </a:r>
            <a:r>
              <a:rPr lang="en-US" sz="4800" dirty="0" smtClean="0"/>
              <a:t> </a:t>
            </a:r>
            <a:r>
              <a:rPr lang="en-US" sz="4800" dirty="0" err="1"/>
              <a:t>es</a:t>
            </a:r>
            <a:r>
              <a:rPr lang="en-US" sz="4800" dirty="0"/>
              <a:t> </a:t>
            </a:r>
            <a:r>
              <a:rPr lang="en-US" sz="4800" dirty="0" err="1"/>
              <a:t>mit</a:t>
            </a:r>
            <a:r>
              <a:rPr lang="en-US" sz="4800" dirty="0"/>
              <a:t> </a:t>
            </a:r>
            <a:r>
              <a:rPr lang="en-US" sz="4800" dirty="0" err="1"/>
              <a:t>wildem</a:t>
            </a:r>
            <a:r>
              <a:rPr lang="en-US" sz="4800" dirty="0"/>
              <a:t> </a:t>
            </a:r>
            <a:r>
              <a:rPr lang="en-US" sz="4800" dirty="0" err="1"/>
              <a:t>Weh</a:t>
            </a:r>
            <a:r>
              <a:rPr lang="en-US" sz="4800" dirty="0"/>
              <a:t>;</a:t>
            </a:r>
            <a:br>
              <a:rPr lang="en-US" sz="4800" dirty="0"/>
            </a:br>
            <a:r>
              <a:rPr lang="en-US" sz="4800" dirty="0" smtClean="0"/>
              <a:t> </a:t>
            </a:r>
            <a:r>
              <a:rPr lang="en-US" sz="4800" dirty="0" err="1" smtClean="0"/>
              <a:t>Er</a:t>
            </a:r>
            <a:r>
              <a:rPr lang="en-US" sz="4800" dirty="0" smtClean="0"/>
              <a:t> </a:t>
            </a:r>
            <a:r>
              <a:rPr lang="en-US" sz="4800" dirty="0" err="1"/>
              <a:t>schaut</a:t>
            </a:r>
            <a:r>
              <a:rPr lang="en-US" sz="4800" dirty="0"/>
              <a:t> </a:t>
            </a:r>
            <a:r>
              <a:rPr lang="en-US" sz="4800" dirty="0" err="1"/>
              <a:t>nicht</a:t>
            </a:r>
            <a:r>
              <a:rPr lang="en-US" sz="4800" dirty="0"/>
              <a:t> die </a:t>
            </a:r>
            <a:r>
              <a:rPr lang="en-US" sz="4800" dirty="0" err="1"/>
              <a:t>Felsenriffe</a:t>
            </a:r>
            <a:r>
              <a:rPr lang="en-US" sz="4800" dirty="0"/>
              <a:t>,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</a:t>
            </a:r>
            <a:r>
              <a:rPr lang="en-US" sz="4800" dirty="0" err="1" smtClean="0"/>
              <a:t>Er</a:t>
            </a:r>
            <a:r>
              <a:rPr lang="en-US" sz="4800" dirty="0" smtClean="0"/>
              <a:t> </a:t>
            </a:r>
            <a:r>
              <a:rPr lang="en-US" sz="4800" dirty="0" err="1"/>
              <a:t>schaut</a:t>
            </a:r>
            <a:r>
              <a:rPr lang="en-US" sz="4800" dirty="0"/>
              <a:t> </a:t>
            </a:r>
            <a:r>
              <a:rPr lang="en-US" sz="4800" dirty="0" err="1"/>
              <a:t>nur</a:t>
            </a:r>
            <a:r>
              <a:rPr lang="en-US" sz="4800" dirty="0"/>
              <a:t> </a:t>
            </a:r>
            <a:r>
              <a:rPr lang="en-US" sz="4800" dirty="0" err="1"/>
              <a:t>hinauf</a:t>
            </a:r>
            <a:r>
              <a:rPr lang="en-US" sz="4800" dirty="0"/>
              <a:t> in die </a:t>
            </a:r>
            <a:r>
              <a:rPr lang="en-US" sz="4800" dirty="0" err="1"/>
              <a:t>Höh</a:t>
            </a:r>
            <a:r>
              <a:rPr lang="en-US" sz="4800" dirty="0"/>
              <a:t>’.</a:t>
            </a:r>
            <a:endParaRPr lang="ru-RU" sz="4800" dirty="0"/>
          </a:p>
          <a:p>
            <a:pPr>
              <a:buNone/>
            </a:pPr>
            <a:r>
              <a:rPr lang="en-US" sz="4800" dirty="0" smtClean="0"/>
              <a:t>             </a:t>
            </a:r>
            <a:r>
              <a:rPr lang="en-US" sz="4800" dirty="0"/>
              <a:t> </a:t>
            </a:r>
            <a:r>
              <a:rPr lang="en-US" sz="4800" dirty="0" err="1"/>
              <a:t>Ich</a:t>
            </a:r>
            <a:r>
              <a:rPr lang="en-US" sz="4800" dirty="0"/>
              <a:t> </a:t>
            </a:r>
            <a:r>
              <a:rPr lang="en-US" sz="4800" dirty="0" err="1"/>
              <a:t>glaube</a:t>
            </a:r>
            <a:r>
              <a:rPr lang="en-US" sz="4800" dirty="0"/>
              <a:t>, die </a:t>
            </a:r>
            <a:r>
              <a:rPr lang="en-US" sz="4800" dirty="0" err="1"/>
              <a:t>Wellen</a:t>
            </a:r>
            <a:r>
              <a:rPr lang="en-US" sz="4800" dirty="0"/>
              <a:t> </a:t>
            </a:r>
            <a:r>
              <a:rPr lang="en-US" sz="4800" dirty="0" err="1"/>
              <a:t>verschlingen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Am </a:t>
            </a:r>
            <a:r>
              <a:rPr lang="en-US" sz="4800" dirty="0" err="1"/>
              <a:t>Ende</a:t>
            </a:r>
            <a:r>
              <a:rPr lang="en-US" sz="4800" dirty="0"/>
              <a:t> </a:t>
            </a:r>
            <a:r>
              <a:rPr lang="en-US" sz="4800" dirty="0" err="1"/>
              <a:t>Schiffer</a:t>
            </a:r>
            <a:r>
              <a:rPr lang="en-US" sz="4800" dirty="0"/>
              <a:t> und Kahn;</a:t>
            </a:r>
            <a:br>
              <a:rPr lang="en-US" sz="4800" dirty="0"/>
            </a:br>
            <a:r>
              <a:rPr lang="en-US" sz="4800" dirty="0"/>
              <a:t>Und das hat </a:t>
            </a:r>
            <a:r>
              <a:rPr lang="en-US" sz="4800" dirty="0" err="1"/>
              <a:t>mit</a:t>
            </a:r>
            <a:r>
              <a:rPr lang="en-US" sz="4800" dirty="0"/>
              <a:t> </a:t>
            </a:r>
            <a:r>
              <a:rPr lang="en-US" sz="4800" dirty="0" err="1"/>
              <a:t>ihrem</a:t>
            </a:r>
            <a:r>
              <a:rPr lang="en-US" sz="4800" dirty="0"/>
              <a:t> </a:t>
            </a:r>
            <a:r>
              <a:rPr lang="en-US" sz="4800" dirty="0" err="1"/>
              <a:t>Singen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Die </a:t>
            </a:r>
            <a:r>
              <a:rPr lang="en-US" sz="4800" dirty="0" err="1" smtClean="0"/>
              <a:t>Loreley</a:t>
            </a:r>
            <a:r>
              <a:rPr lang="en-US" sz="4800" dirty="0" smtClean="0"/>
              <a:t> </a:t>
            </a:r>
            <a:r>
              <a:rPr lang="en-US" sz="4800" dirty="0" err="1" smtClean="0"/>
              <a:t>getan</a:t>
            </a:r>
            <a:r>
              <a:rPr lang="en-US" sz="4800" dirty="0"/>
              <a:t>.</a:t>
            </a:r>
            <a:endParaRPr lang="ru-RU" sz="4800" dirty="0"/>
          </a:p>
          <a:p>
            <a:endParaRPr lang="ru-RU" sz="4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215074" y="2143116"/>
            <a:ext cx="264320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Над страшной высотою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Девушка дивной красы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Одеждой горит золотою,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Играет златом косы.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Златым убирает гребнем.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песню поёт она: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её чудесном пенье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Тревога затаена.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Пловца на лодочке малой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Дикой тоской полонит;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Забывая подводные скалы,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только наверх глядит.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Пловец и лодочка, знаю,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Погибнут среди зыбей;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всякий так погибает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песен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Лорелей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—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Лорелея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перевод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Александра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Блока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928934"/>
            <a:ext cx="4041888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61495" y="47602"/>
            <a:ext cx="1839529" cy="2452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42852"/>
            <a:ext cx="3517588" cy="45259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29058" y="142852"/>
            <a:ext cx="1587512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72132" y="571480"/>
            <a:ext cx="1905000" cy="2428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500958" y="928670"/>
            <a:ext cx="1500197" cy="243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Прямоугольник 15"/>
          <p:cNvSpPr/>
          <p:nvPr/>
        </p:nvSpPr>
        <p:spPr>
          <a:xfrm>
            <a:off x="357158" y="4999106"/>
            <a:ext cx="34290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Heinrich</a:t>
            </a:r>
            <a:r>
              <a:rPr lang="en-US" sz="3200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 Heine</a:t>
            </a:r>
          </a:p>
          <a:p>
            <a:pPr algn="ctr"/>
            <a:r>
              <a:rPr lang="en-US" sz="3200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1797-1856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388" y="3571876"/>
            <a:ext cx="2070083" cy="3156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071934" y="3143248"/>
            <a:ext cx="1905000" cy="3114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0" y="142853"/>
            <a:ext cx="4643470" cy="3571899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latin typeface="Berlin Sans FB Demi" pitchFamily="34" charset="0"/>
              </a:rPr>
              <a:t>Die </a:t>
            </a:r>
            <a:r>
              <a:rPr lang="en-US" sz="3600" dirty="0" err="1">
                <a:latin typeface="Berlin Sans FB Demi" pitchFamily="34" charset="0"/>
              </a:rPr>
              <a:t>Sprache</a:t>
            </a:r>
            <a:r>
              <a:rPr lang="en-US" sz="3600" dirty="0">
                <a:latin typeface="Berlin Sans FB Demi" pitchFamily="34" charset="0"/>
              </a:rPr>
              <a:t> dieses </a:t>
            </a:r>
            <a:r>
              <a:rPr lang="en-US" sz="3600" dirty="0" err="1">
                <a:latin typeface="Berlin Sans FB Demi" pitchFamily="34" charset="0"/>
              </a:rPr>
              <a:t>Gedichtes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ist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sehr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 smtClean="0">
                <a:latin typeface="Berlin Sans FB Demi" pitchFamily="34" charset="0"/>
              </a:rPr>
              <a:t>melodisch</a:t>
            </a:r>
            <a:r>
              <a:rPr lang="en-US" sz="3600" dirty="0">
                <a:latin typeface="Berlin Sans FB Demi" pitchFamily="34" charset="0"/>
              </a:rPr>
              <a:t>. Friedrich </a:t>
            </a:r>
            <a:r>
              <a:rPr lang="en-US" sz="3600" dirty="0" err="1">
                <a:latin typeface="Berlin Sans FB Demi" pitchFamily="34" charset="0"/>
              </a:rPr>
              <a:t>Silcher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komponierte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Musik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zu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Heines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Gedicht</a:t>
            </a:r>
            <a:r>
              <a:rPr lang="en-US" sz="3600" dirty="0">
                <a:latin typeface="Berlin Sans FB Demi" pitchFamily="34" charset="0"/>
              </a:rPr>
              <a:t>.</a:t>
            </a:r>
            <a:endParaRPr lang="ru-RU" sz="36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4463" y="144463"/>
            <a:ext cx="3856033" cy="6120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loreley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tretch>
            <a:fillRect/>
          </a:stretch>
        </p:blipFill>
        <p:spPr>
          <a:xfrm>
            <a:off x="7286644" y="421481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991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194</TotalTime>
  <Words>95</Words>
  <Application>Microsoft Office PowerPoint</Application>
  <PresentationFormat>Экран (4:3)</PresentationFormat>
  <Paragraphs>30</Paragraphs>
  <Slides>7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DEUTSCHLANDREISE.</vt:lpstr>
      <vt:lpstr>LORELEI</vt:lpstr>
      <vt:lpstr>Слайд 3</vt:lpstr>
      <vt:lpstr>Слайд 4</vt:lpstr>
      <vt:lpstr>HEINRICH  HEINE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DEUTSCHLANDREISE.</dc:title>
  <dc:creator>Piligrim</dc:creator>
  <cp:lastModifiedBy>TATA</cp:lastModifiedBy>
  <cp:revision>24</cp:revision>
  <dcterms:created xsi:type="dcterms:W3CDTF">2009-11-27T13:22:53Z</dcterms:created>
  <dcterms:modified xsi:type="dcterms:W3CDTF">2010-05-30T12:30:08Z</dcterms:modified>
</cp:coreProperties>
</file>