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80" r:id="rId2"/>
  </p:sldMasterIdLst>
  <p:notesMasterIdLst>
    <p:notesMasterId r:id="rId12"/>
  </p:notesMasterIdLst>
  <p:sldIdLst>
    <p:sldId id="268" r:id="rId3"/>
    <p:sldId id="269" r:id="rId4"/>
    <p:sldId id="270" r:id="rId5"/>
    <p:sldId id="286" r:id="rId6"/>
    <p:sldId id="279" r:id="rId7"/>
    <p:sldId id="280" r:id="rId8"/>
    <p:sldId id="282" r:id="rId9"/>
    <p:sldId id="281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96F10-F893-40D3-B67B-DDBC00CEE8A3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A76F1-2C14-40F3-9664-128B91C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04389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b="1" dirty="0" smtClean="0"/>
              <a:t>Запишите пословицы, фразеологизмы связанные с этими животными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</a:t>
            </a:r>
            <a:r>
              <a:rPr lang="ru-RU" sz="3600" dirty="0" smtClean="0"/>
              <a:t>Волк                                      Заяц</a:t>
            </a:r>
            <a:endParaRPr lang="ru-RU" sz="3600" dirty="0"/>
          </a:p>
        </p:txBody>
      </p:sp>
      <p:pic>
        <p:nvPicPr>
          <p:cNvPr id="38916" name="Picture 4" descr="C:\Users\Елена\Desktop\внеклассное пословица\поговорки\2009_03_24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357718" cy="4786345"/>
          </a:xfrm>
          <a:prstGeom prst="rect">
            <a:avLst/>
          </a:prstGeom>
          <a:noFill/>
        </p:spPr>
      </p:pic>
      <p:pic>
        <p:nvPicPr>
          <p:cNvPr id="38918" name="Picture 6" descr="C:\Users\Елена\Desktop\внеклассное пословица\поговорки\2009_03_24\IMG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3929090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dirty="0" err="1" smtClean="0"/>
              <a:t>Осёл</a:t>
            </a:r>
            <a:r>
              <a:rPr lang="ru-RU" dirty="0" smtClean="0"/>
              <a:t>                     лиса  </a:t>
            </a:r>
            <a:endParaRPr lang="ru-RU" dirty="0"/>
          </a:p>
        </p:txBody>
      </p:sp>
      <p:pic>
        <p:nvPicPr>
          <p:cNvPr id="39938" name="Picture 2" descr="C:\Users\Елена\Desktop\внеклассное пословица\поговорки\2009_03_24\IMG_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038600" cy="4095268"/>
          </a:xfrm>
          <a:prstGeom prst="rect">
            <a:avLst/>
          </a:prstGeom>
          <a:noFill/>
        </p:spPr>
      </p:pic>
      <p:pic>
        <p:nvPicPr>
          <p:cNvPr id="39940" name="Picture 4" descr="C:\Users\Елена\Desktop\внеклассное пословица\поговорки\2009_03_24\IMG_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00240"/>
            <a:ext cx="4352956" cy="421484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медведь                Курица                </a:t>
            </a:r>
            <a:endParaRPr lang="ru-RU" dirty="0"/>
          </a:p>
        </p:txBody>
      </p:sp>
      <p:pic>
        <p:nvPicPr>
          <p:cNvPr id="40962" name="Picture 2" descr="C:\Users\Елена\Desktop\внеклассное пословица\поговорки\2009_03_24\IMG_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4038600" cy="5000659"/>
          </a:xfrm>
          <a:prstGeom prst="rect">
            <a:avLst/>
          </a:prstGeom>
          <a:noFill/>
        </p:spPr>
      </p:pic>
      <p:pic>
        <p:nvPicPr>
          <p:cNvPr id="7171" name="Picture 3" descr="C:\Users\Елена\Desktop\внеклассное пословица\поговорки-2\2009_03_25\IMG_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54918"/>
            <a:ext cx="4038600" cy="396580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кот                       пчела</a:t>
            </a:r>
            <a:endParaRPr lang="ru-RU" dirty="0"/>
          </a:p>
        </p:txBody>
      </p:sp>
      <p:pic>
        <p:nvPicPr>
          <p:cNvPr id="8194" name="Picture 2" descr="C:\Users\Елена\Desktop\внеклассное пословица\поговорки-2\2009_03_25\IMG_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24" y="1920875"/>
            <a:ext cx="3428152" cy="4433888"/>
          </a:xfrm>
          <a:prstGeom prst="rect">
            <a:avLst/>
          </a:prstGeom>
          <a:noFill/>
        </p:spPr>
      </p:pic>
      <p:pic>
        <p:nvPicPr>
          <p:cNvPr id="8195" name="Picture 3" descr="C:\Users\Елена\Desktop\внеклассное пословица\поговорки-2\2009_03_25\IMG_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21573"/>
            <a:ext cx="4038600" cy="383249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Ложка дёгтя, в бочке мёда </a:t>
            </a:r>
            <a:endParaRPr lang="ru-RU" dirty="0"/>
          </a:p>
        </p:txBody>
      </p:sp>
      <p:pic>
        <p:nvPicPr>
          <p:cNvPr id="1026" name="Picture 2" descr="C:\Users\Елена\Desktop\моя папка\Е.В\масленица + ++\100OLYMP\P4120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500990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358246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Хлеб - батюшка, водица - матушка</a:t>
            </a:r>
            <a:endParaRPr lang="ru-RU" sz="4000" dirty="0"/>
          </a:p>
        </p:txBody>
      </p:sp>
      <p:pic>
        <p:nvPicPr>
          <p:cNvPr id="2050" name="Picture 2" descr="C:\Users\Елена\Desktop\моя папка\Е.В\масленица + ++\100OLYMP\P4120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500990" cy="500065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r>
              <a:rPr lang="ru-RU" sz="4000" dirty="0" smtClean="0"/>
              <a:t> Не так страшен чёрт, как его малюют</a:t>
            </a:r>
            <a:endParaRPr lang="ru-RU" sz="4000" dirty="0"/>
          </a:p>
        </p:txBody>
      </p:sp>
      <p:pic>
        <p:nvPicPr>
          <p:cNvPr id="4098" name="Picture 2" descr="C:\Users\Елена\Desktop\моя папка\Е.В\масленица + ++\100OLYMP\P412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858180" cy="528641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Яйца курицу не учат</a:t>
            </a:r>
            <a:endParaRPr lang="ru-RU" dirty="0"/>
          </a:p>
        </p:txBody>
      </p:sp>
      <p:pic>
        <p:nvPicPr>
          <p:cNvPr id="3074" name="Picture 2" descr="C:\Users\Елена\Desktop\моя папка\Е.В\масленица + ++\100OLYMP\P4120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04088"/>
            <a:ext cx="76867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Какова пряха, такова и рубаха</a:t>
            </a:r>
            <a:endParaRPr lang="ru-RU" dirty="0"/>
          </a:p>
        </p:txBody>
      </p:sp>
      <p:pic>
        <p:nvPicPr>
          <p:cNvPr id="5122" name="Picture 2" descr="C:\Users\Елена\Desktop\моя папка\Е.В\масленица + ++\100OLYMP\P4120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286676" cy="521497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51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Поток</vt:lpstr>
      <vt:lpstr>1_Поток</vt:lpstr>
      <vt:lpstr> Запишите пословицы, фразеологизмы связанные с этими животными                             Волк                                      Заяц</vt:lpstr>
      <vt:lpstr>        Осёл                     лиса  </vt:lpstr>
      <vt:lpstr>        медведь                Курица                </vt:lpstr>
      <vt:lpstr>          кот                       пчела</vt:lpstr>
      <vt:lpstr>Ложка дёгтя, в бочке мёда </vt:lpstr>
      <vt:lpstr>Хлеб - батюшка, водица - матушка</vt:lpstr>
      <vt:lpstr> Не так страшен чёрт, как его малюют</vt:lpstr>
      <vt:lpstr> Яйца курицу не учат</vt:lpstr>
      <vt:lpstr>Какова пряха, такова и рубаха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«Арктическая гимназия»</dc:title>
  <dc:creator>Елена</dc:creator>
  <cp:lastModifiedBy>Елена</cp:lastModifiedBy>
  <cp:revision>54</cp:revision>
  <dcterms:created xsi:type="dcterms:W3CDTF">2009-03-25T05:11:02Z</dcterms:created>
  <dcterms:modified xsi:type="dcterms:W3CDTF">2010-01-30T06:12:10Z</dcterms:modified>
</cp:coreProperties>
</file>