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58" r:id="rId3"/>
    <p:sldId id="260" r:id="rId4"/>
    <p:sldId id="261" r:id="rId5"/>
    <p:sldId id="269" r:id="rId6"/>
    <p:sldId id="262" r:id="rId7"/>
    <p:sldId id="265" r:id="rId8"/>
    <p:sldId id="280" r:id="rId9"/>
    <p:sldId id="281" r:id="rId10"/>
    <p:sldId id="256" r:id="rId11"/>
    <p:sldId id="279" r:id="rId12"/>
    <p:sldId id="282" r:id="rId13"/>
    <p:sldId id="276" r:id="rId14"/>
    <p:sldId id="272" r:id="rId15"/>
    <p:sldId id="274" r:id="rId16"/>
    <p:sldId id="264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E401188-D006-4EBB-B697-A7C494D1A1C4}" type="datetimeFigureOut">
              <a:rPr lang="ru-RU" smtClean="0"/>
              <a:pPr/>
              <a:t>24.04.2009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664BC8-1694-47E3-B6E9-6EEE9D23F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500042"/>
            <a:ext cx="7406640" cy="500066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/>
              <a:t>В гости к весне.</a:t>
            </a:r>
            <a:br>
              <a:rPr lang="ru-RU" sz="6600" b="1" i="1" dirty="0" smtClean="0"/>
            </a:br>
            <a:r>
              <a:rPr lang="ru-RU" sz="6600" b="1" i="1" dirty="0" smtClean="0"/>
              <a:t> Живая и неживая природа</a:t>
            </a:r>
            <a:r>
              <a:rPr lang="ru-RU" sz="5400" b="1" i="1" dirty="0" smtClean="0"/>
              <a:t>.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290"/>
            <a:ext cx="8124852" cy="62865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101042" cy="13573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Раннецветущие растения 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786742" cy="4857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Evgen\Мои документы\Мои рисунки\Изображение\Изображение 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92961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Evgen\Мои документы\Мои рисунки\Изображение\Изображение 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21537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Evgen\Мои документы\Мои рисунки\Изображение\Изображение 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635798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коллекция\Птицы\591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6143667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1480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Dokument\коллекция\Животные\1.1.1 (220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429156" cy="452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Dokument\коллекция\Хищники\485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22164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Dokument\коллекция\ANIMALS\picture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4251545" cy="373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F:\коллекция\школа\task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4857784" cy="1714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2786058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Учебник страница  86-89 читать.</a:t>
            </a:r>
          </a:p>
          <a:p>
            <a:r>
              <a:rPr lang="ru-RU" sz="3200" dirty="0" smtClean="0"/>
              <a:t>Рабочая тетрадь страница   стр-36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86742" cy="6215106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Спасибо за</a:t>
            </a:r>
            <a:br>
              <a:rPr lang="ru-RU" sz="7200" b="1" dirty="0" smtClean="0"/>
            </a:br>
            <a:r>
              <a:rPr lang="ru-RU" sz="7200" b="1" dirty="0" smtClean="0"/>
              <a:t>         урок! </a:t>
            </a:r>
            <a:endParaRPr lang="ru-RU" sz="7200" b="1" dirty="0"/>
          </a:p>
        </p:txBody>
      </p:sp>
      <p:pic>
        <p:nvPicPr>
          <p:cNvPr id="4" name="Picture 4" descr="MCj0398145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2786082" cy="244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786742" cy="114300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Цель урока: 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357298"/>
            <a:ext cx="8001056" cy="52864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smtClean="0"/>
              <a:t> </a:t>
            </a:r>
            <a:r>
              <a:rPr lang="ru-RU" sz="3600" b="1" dirty="0" smtClean="0"/>
              <a:t>Познакомиться с характерными признаками весны в неживой  и  живой  природе; </a:t>
            </a:r>
          </a:p>
          <a:p>
            <a:pPr>
              <a:buFont typeface="Wingdings" pitchFamily="2" charset="2"/>
              <a:buChar char="q"/>
            </a:pPr>
            <a:r>
              <a:rPr lang="ru-RU" sz="3900" b="1" dirty="0" smtClean="0"/>
              <a:t> Развивать наблюдательность, умение анализировать и делать выводы;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4800" b="1" dirty="0" smtClean="0"/>
              <a:t>Воспитывать интерес и любовь к природе.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857388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Проверка домашнего задания </a:t>
            </a:r>
            <a:br>
              <a:rPr lang="ru-RU" sz="4400" b="1" i="1" dirty="0" smtClean="0"/>
            </a:br>
            <a:r>
              <a:rPr lang="ru-RU" sz="4400" b="1" i="1" dirty="0" smtClean="0"/>
              <a:t>(карточка № 1.)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285992"/>
            <a:ext cx="7719274" cy="421484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1. День с приходом весны стал: </a:t>
            </a:r>
          </a:p>
          <a:p>
            <a:pPr>
              <a:buNone/>
            </a:pPr>
            <a:r>
              <a:rPr lang="ru-RU" dirty="0" smtClean="0"/>
              <a:t>А) короче          Б) длиннее   </a:t>
            </a:r>
          </a:p>
          <a:p>
            <a:pPr>
              <a:buNone/>
            </a:pPr>
            <a:r>
              <a:rPr lang="ru-RU" dirty="0" smtClean="0"/>
              <a:t>В) остался таким же.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2. Температура воздуха стала: </a:t>
            </a:r>
          </a:p>
          <a:p>
            <a:pPr>
              <a:buNone/>
            </a:pPr>
            <a:r>
              <a:rPr lang="ru-RU" dirty="0" smtClean="0"/>
              <a:t>А) выше      Б) ниже </a:t>
            </a:r>
            <a:r>
              <a:rPr lang="ru-RU" dirty="0" smtClean="0"/>
              <a:t> В</a:t>
            </a:r>
            <a:r>
              <a:rPr lang="ru-RU" dirty="0" smtClean="0"/>
              <a:t>) не изменилась.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3. </a:t>
            </a:r>
            <a:r>
              <a:rPr lang="ru-RU" dirty="0" smtClean="0"/>
              <a:t>Какое </a:t>
            </a:r>
            <a:r>
              <a:rPr lang="ru-RU" dirty="0" smtClean="0"/>
              <a:t>явление природы можно наблюдать только весной? </a:t>
            </a:r>
          </a:p>
          <a:p>
            <a:pPr>
              <a:buNone/>
            </a:pPr>
            <a:r>
              <a:rPr lang="ru-RU" dirty="0" smtClean="0"/>
              <a:t>А) снегопад          Б) вьюга         В) ледоход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2" descr="F:\коллекция\школа\task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207170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Проверим: 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8800" dirty="0" smtClean="0"/>
              <a:t>Длиннее</a:t>
            </a:r>
          </a:p>
          <a:p>
            <a:pPr>
              <a:buFont typeface="Wingdings" pitchFamily="2" charset="2"/>
              <a:buChar char="q"/>
            </a:pPr>
            <a:r>
              <a:rPr lang="ru-RU" sz="8800" dirty="0" smtClean="0"/>
              <a:t> Выше </a:t>
            </a:r>
          </a:p>
          <a:p>
            <a:pPr>
              <a:buFont typeface="Wingdings" pitchFamily="2" charset="2"/>
              <a:buChar char="q"/>
            </a:pPr>
            <a:r>
              <a:rPr lang="ru-RU" sz="8800" dirty="0" smtClean="0"/>
              <a:t> Ледоход </a:t>
            </a:r>
          </a:p>
          <a:p>
            <a:pPr>
              <a:buNone/>
            </a:pPr>
            <a:endParaRPr lang="ru-RU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00174"/>
          </a:xfrm>
        </p:spPr>
        <p:txBody>
          <a:bodyPr>
            <a:noAutofit/>
          </a:bodyPr>
          <a:lstStyle/>
          <a:p>
            <a:pPr algn="ctr"/>
            <a:r>
              <a:rPr lang="ru-RU" sz="11500" dirty="0" smtClean="0">
                <a:solidFill>
                  <a:schemeClr val="accent1">
                    <a:lumMod val="50000"/>
                  </a:schemeClr>
                </a:solidFill>
              </a:rPr>
              <a:t>Ледоход </a:t>
            </a:r>
            <a:endParaRPr lang="ru-RU" sz="11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Evgen\Мои документы\Мои рисунки\Изображение\Изображение 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42968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933588" cy="1214446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Продолжим 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86215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 Дни с приходом весны стали: </a:t>
            </a:r>
          </a:p>
          <a:p>
            <a:pPr>
              <a:buNone/>
            </a:pPr>
            <a:r>
              <a:rPr lang="ru-RU" dirty="0" smtClean="0"/>
              <a:t>               А) холоднее   Б) теплее </a:t>
            </a:r>
          </a:p>
          <a:p>
            <a:pPr>
              <a:buNone/>
            </a:pPr>
            <a:r>
              <a:rPr lang="ru-RU" dirty="0" smtClean="0"/>
              <a:t>            В) остались такие же </a:t>
            </a:r>
          </a:p>
          <a:p>
            <a:r>
              <a:rPr lang="ru-RU" dirty="0" smtClean="0"/>
              <a:t> 2. День весеннего равноденствия приходится на </a:t>
            </a:r>
          </a:p>
          <a:p>
            <a:pPr>
              <a:buNone/>
            </a:pPr>
            <a:r>
              <a:rPr lang="ru-RU" dirty="0" smtClean="0"/>
              <a:t>           А) 21 мая        Б) 21 апреля   </a:t>
            </a:r>
          </a:p>
          <a:p>
            <a:pPr>
              <a:buNone/>
            </a:pPr>
            <a:r>
              <a:rPr lang="ru-RU" dirty="0" smtClean="0"/>
              <a:t>                       В) 21 марта</a:t>
            </a:r>
          </a:p>
          <a:p>
            <a:r>
              <a:rPr lang="ru-RU" dirty="0" smtClean="0"/>
              <a:t> 3. Какое  явление природы можно наблюдать только весной?</a:t>
            </a:r>
          </a:p>
          <a:p>
            <a:pPr>
              <a:buNone/>
            </a:pPr>
            <a:r>
              <a:rPr lang="ru-RU" dirty="0" smtClean="0"/>
              <a:t>         А) метель          Б) снегопад     </a:t>
            </a:r>
          </a:p>
          <a:p>
            <a:pPr>
              <a:buNone/>
            </a:pPr>
            <a:r>
              <a:rPr lang="ru-RU" dirty="0" smtClean="0"/>
              <a:t>                     В) половодье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Проверим 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Теплее </a:t>
            </a:r>
          </a:p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 марта </a:t>
            </a:r>
          </a:p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Половодье 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7144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Раннецветущие растения 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Evgen\Мои документы\Мои рисунки\Изображение\Изображение 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71670" y="1928802"/>
            <a:ext cx="6429419" cy="42862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F:\картина вес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8350" y="-447675"/>
            <a:ext cx="10680700" cy="775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</TotalTime>
  <Words>198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В гости к весне.  Живая и неживая природа.</vt:lpstr>
      <vt:lpstr>Цель урока: </vt:lpstr>
      <vt:lpstr>Проверка домашнего задания  (карточка № 1.)</vt:lpstr>
      <vt:lpstr>Проверим: </vt:lpstr>
      <vt:lpstr>Ледоход </vt:lpstr>
      <vt:lpstr>Продолжим </vt:lpstr>
      <vt:lpstr>Проверим </vt:lpstr>
      <vt:lpstr>Слайд 8</vt:lpstr>
      <vt:lpstr>Раннецветущие растения </vt:lpstr>
      <vt:lpstr>Раннецветущие растения </vt:lpstr>
      <vt:lpstr>Слайд 11</vt:lpstr>
      <vt:lpstr>Слайд 12</vt:lpstr>
      <vt:lpstr>Слайд 13</vt:lpstr>
      <vt:lpstr>Слайд 14</vt:lpstr>
      <vt:lpstr>Слайд 15</vt:lpstr>
      <vt:lpstr>    </vt:lpstr>
      <vt:lpstr>Спасибо за          урок!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весне.  Живая и неживая природа.</dc:title>
  <dc:creator>Ludmila</dc:creator>
  <cp:lastModifiedBy>Ludmila</cp:lastModifiedBy>
  <cp:revision>21</cp:revision>
  <dcterms:created xsi:type="dcterms:W3CDTF">2009-04-23T19:07:33Z</dcterms:created>
  <dcterms:modified xsi:type="dcterms:W3CDTF">2009-04-24T22:50:32Z</dcterms:modified>
</cp:coreProperties>
</file>