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0" r:id="rId3"/>
    <p:sldId id="258" r:id="rId4"/>
    <p:sldId id="265" r:id="rId5"/>
    <p:sldId id="259" r:id="rId6"/>
    <p:sldId id="266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0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BB66AC7-5588-4048-953F-B4A9F7FD6BE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27F56E-9D67-4207-B71B-0548DC6ED2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>
            <a:grpSpLocks noChangeAspect="1"/>
          </p:cNvGrpSpPr>
          <p:nvPr/>
        </p:nvGrpSpPr>
        <p:grpSpPr bwMode="auto">
          <a:xfrm>
            <a:off x="500033" y="1571576"/>
            <a:ext cx="4572033" cy="4827623"/>
            <a:chOff x="180" y="978"/>
            <a:chExt cx="2880" cy="3041"/>
          </a:xfrm>
          <a:effectLst>
            <a:glow rad="228600">
              <a:srgbClr val="FFFFFF"/>
            </a:glow>
          </a:effectLst>
        </p:grpSpPr>
        <p:sp>
          <p:nvSpPr>
            <p:cNvPr id="7" name="AutoShape 4"/>
            <p:cNvSpPr>
              <a:spLocks noChangeAspect="1" noChangeArrowheads="1" noTextEdit="1"/>
            </p:cNvSpPr>
            <p:nvPr/>
          </p:nvSpPr>
          <p:spPr bwMode="auto">
            <a:xfrm>
              <a:off x="180" y="978"/>
              <a:ext cx="2880" cy="3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180" y="1788"/>
              <a:ext cx="2804" cy="2206"/>
            </a:xfrm>
            <a:custGeom>
              <a:avLst/>
              <a:gdLst/>
              <a:ahLst/>
              <a:cxnLst>
                <a:cxn ang="0">
                  <a:pos x="2581" y="2163"/>
                </a:cxn>
                <a:cxn ang="0">
                  <a:pos x="2635" y="2074"/>
                </a:cxn>
                <a:cxn ang="0">
                  <a:pos x="2681" y="1979"/>
                </a:cxn>
                <a:cxn ang="0">
                  <a:pos x="2721" y="1881"/>
                </a:cxn>
                <a:cxn ang="0">
                  <a:pos x="2754" y="1780"/>
                </a:cxn>
                <a:cxn ang="0">
                  <a:pos x="2778" y="1675"/>
                </a:cxn>
                <a:cxn ang="0">
                  <a:pos x="2795" y="1567"/>
                </a:cxn>
                <a:cxn ang="0">
                  <a:pos x="2803" y="1458"/>
                </a:cxn>
                <a:cxn ang="0">
                  <a:pos x="2803" y="1330"/>
                </a:cxn>
                <a:cxn ang="0">
                  <a:pos x="2789" y="1189"/>
                </a:cxn>
                <a:cxn ang="0">
                  <a:pos x="2760" y="1052"/>
                </a:cxn>
                <a:cxn ang="0">
                  <a:pos x="2720" y="920"/>
                </a:cxn>
                <a:cxn ang="0">
                  <a:pos x="2666" y="794"/>
                </a:cxn>
                <a:cxn ang="0">
                  <a:pos x="2601" y="675"/>
                </a:cxn>
                <a:cxn ang="0">
                  <a:pos x="2525" y="564"/>
                </a:cxn>
                <a:cxn ang="0">
                  <a:pos x="2440" y="459"/>
                </a:cxn>
                <a:cxn ang="0">
                  <a:pos x="2345" y="365"/>
                </a:cxn>
                <a:cxn ang="0">
                  <a:pos x="2241" y="278"/>
                </a:cxn>
                <a:cxn ang="0">
                  <a:pos x="2129" y="203"/>
                </a:cxn>
                <a:cxn ang="0">
                  <a:pos x="2010" y="138"/>
                </a:cxn>
                <a:cxn ang="0">
                  <a:pos x="1885" y="85"/>
                </a:cxn>
                <a:cxn ang="0">
                  <a:pos x="1752" y="45"/>
                </a:cxn>
                <a:cxn ang="0">
                  <a:pos x="1615" y="16"/>
                </a:cxn>
                <a:cxn ang="0">
                  <a:pos x="1475" y="2"/>
                </a:cxn>
                <a:cxn ang="0">
                  <a:pos x="1330" y="2"/>
                </a:cxn>
                <a:cxn ang="0">
                  <a:pos x="1189" y="16"/>
                </a:cxn>
                <a:cxn ang="0">
                  <a:pos x="1052" y="45"/>
                </a:cxn>
                <a:cxn ang="0">
                  <a:pos x="919" y="85"/>
                </a:cxn>
                <a:cxn ang="0">
                  <a:pos x="794" y="138"/>
                </a:cxn>
                <a:cxn ang="0">
                  <a:pos x="676" y="203"/>
                </a:cxn>
                <a:cxn ang="0">
                  <a:pos x="563" y="278"/>
                </a:cxn>
                <a:cxn ang="0">
                  <a:pos x="460" y="365"/>
                </a:cxn>
                <a:cxn ang="0">
                  <a:pos x="364" y="459"/>
                </a:cxn>
                <a:cxn ang="0">
                  <a:pos x="279" y="564"/>
                </a:cxn>
                <a:cxn ang="0">
                  <a:pos x="204" y="675"/>
                </a:cxn>
                <a:cxn ang="0">
                  <a:pos x="139" y="794"/>
                </a:cxn>
                <a:cxn ang="0">
                  <a:pos x="85" y="920"/>
                </a:cxn>
                <a:cxn ang="0">
                  <a:pos x="45" y="1052"/>
                </a:cxn>
                <a:cxn ang="0">
                  <a:pos x="15" y="1189"/>
                </a:cxn>
                <a:cxn ang="0">
                  <a:pos x="2" y="1330"/>
                </a:cxn>
                <a:cxn ang="0">
                  <a:pos x="2" y="1458"/>
                </a:cxn>
                <a:cxn ang="0">
                  <a:pos x="9" y="1567"/>
                </a:cxn>
                <a:cxn ang="0">
                  <a:pos x="26" y="1675"/>
                </a:cxn>
                <a:cxn ang="0">
                  <a:pos x="51" y="1780"/>
                </a:cxn>
                <a:cxn ang="0">
                  <a:pos x="85" y="1881"/>
                </a:cxn>
                <a:cxn ang="0">
                  <a:pos x="123" y="1979"/>
                </a:cxn>
                <a:cxn ang="0">
                  <a:pos x="171" y="2074"/>
                </a:cxn>
                <a:cxn ang="0">
                  <a:pos x="224" y="2163"/>
                </a:cxn>
                <a:cxn ang="0">
                  <a:pos x="2551" y="2206"/>
                </a:cxn>
              </a:cxnLst>
              <a:rect l="0" t="0" r="r" b="b"/>
              <a:pathLst>
                <a:path w="2804" h="2206">
                  <a:moveTo>
                    <a:pt x="2551" y="2206"/>
                  </a:moveTo>
                  <a:lnTo>
                    <a:pt x="2581" y="2163"/>
                  </a:lnTo>
                  <a:lnTo>
                    <a:pt x="2609" y="2118"/>
                  </a:lnTo>
                  <a:lnTo>
                    <a:pt x="2635" y="2074"/>
                  </a:lnTo>
                  <a:lnTo>
                    <a:pt x="2659" y="2026"/>
                  </a:lnTo>
                  <a:lnTo>
                    <a:pt x="2681" y="1979"/>
                  </a:lnTo>
                  <a:lnTo>
                    <a:pt x="2703" y="1930"/>
                  </a:lnTo>
                  <a:lnTo>
                    <a:pt x="2721" y="1881"/>
                  </a:lnTo>
                  <a:lnTo>
                    <a:pt x="2738" y="1831"/>
                  </a:lnTo>
                  <a:lnTo>
                    <a:pt x="2754" y="1780"/>
                  </a:lnTo>
                  <a:lnTo>
                    <a:pt x="2767" y="1728"/>
                  </a:lnTo>
                  <a:lnTo>
                    <a:pt x="2778" y="1675"/>
                  </a:lnTo>
                  <a:lnTo>
                    <a:pt x="2787" y="1621"/>
                  </a:lnTo>
                  <a:lnTo>
                    <a:pt x="2795" y="1567"/>
                  </a:lnTo>
                  <a:lnTo>
                    <a:pt x="2800" y="1513"/>
                  </a:lnTo>
                  <a:lnTo>
                    <a:pt x="2803" y="1458"/>
                  </a:lnTo>
                  <a:lnTo>
                    <a:pt x="2804" y="1402"/>
                  </a:lnTo>
                  <a:lnTo>
                    <a:pt x="2803" y="1330"/>
                  </a:lnTo>
                  <a:lnTo>
                    <a:pt x="2797" y="1258"/>
                  </a:lnTo>
                  <a:lnTo>
                    <a:pt x="2789" y="1189"/>
                  </a:lnTo>
                  <a:lnTo>
                    <a:pt x="2777" y="1120"/>
                  </a:lnTo>
                  <a:lnTo>
                    <a:pt x="2760" y="1052"/>
                  </a:lnTo>
                  <a:lnTo>
                    <a:pt x="2741" y="985"/>
                  </a:lnTo>
                  <a:lnTo>
                    <a:pt x="2720" y="920"/>
                  </a:lnTo>
                  <a:lnTo>
                    <a:pt x="2695" y="856"/>
                  </a:lnTo>
                  <a:lnTo>
                    <a:pt x="2666" y="794"/>
                  </a:lnTo>
                  <a:lnTo>
                    <a:pt x="2635" y="734"/>
                  </a:lnTo>
                  <a:lnTo>
                    <a:pt x="2601" y="675"/>
                  </a:lnTo>
                  <a:lnTo>
                    <a:pt x="2565" y="618"/>
                  </a:lnTo>
                  <a:lnTo>
                    <a:pt x="2525" y="564"/>
                  </a:lnTo>
                  <a:lnTo>
                    <a:pt x="2484" y="510"/>
                  </a:lnTo>
                  <a:lnTo>
                    <a:pt x="2440" y="459"/>
                  </a:lnTo>
                  <a:lnTo>
                    <a:pt x="2394" y="411"/>
                  </a:lnTo>
                  <a:lnTo>
                    <a:pt x="2345" y="365"/>
                  </a:lnTo>
                  <a:lnTo>
                    <a:pt x="2294" y="320"/>
                  </a:lnTo>
                  <a:lnTo>
                    <a:pt x="2241" y="278"/>
                  </a:lnTo>
                  <a:lnTo>
                    <a:pt x="2186" y="240"/>
                  </a:lnTo>
                  <a:lnTo>
                    <a:pt x="2129" y="203"/>
                  </a:lnTo>
                  <a:lnTo>
                    <a:pt x="2070" y="169"/>
                  </a:lnTo>
                  <a:lnTo>
                    <a:pt x="2010" y="138"/>
                  </a:lnTo>
                  <a:lnTo>
                    <a:pt x="1948" y="110"/>
                  </a:lnTo>
                  <a:lnTo>
                    <a:pt x="1885" y="85"/>
                  </a:lnTo>
                  <a:lnTo>
                    <a:pt x="1819" y="64"/>
                  </a:lnTo>
                  <a:lnTo>
                    <a:pt x="1752" y="45"/>
                  </a:lnTo>
                  <a:lnTo>
                    <a:pt x="1684" y="28"/>
                  </a:lnTo>
                  <a:lnTo>
                    <a:pt x="1615" y="16"/>
                  </a:lnTo>
                  <a:lnTo>
                    <a:pt x="1546" y="8"/>
                  </a:lnTo>
                  <a:lnTo>
                    <a:pt x="1475" y="2"/>
                  </a:lnTo>
                  <a:lnTo>
                    <a:pt x="1402" y="0"/>
                  </a:lnTo>
                  <a:lnTo>
                    <a:pt x="1330" y="2"/>
                  </a:lnTo>
                  <a:lnTo>
                    <a:pt x="1259" y="8"/>
                  </a:lnTo>
                  <a:lnTo>
                    <a:pt x="1189" y="16"/>
                  </a:lnTo>
                  <a:lnTo>
                    <a:pt x="1120" y="28"/>
                  </a:lnTo>
                  <a:lnTo>
                    <a:pt x="1052" y="45"/>
                  </a:lnTo>
                  <a:lnTo>
                    <a:pt x="986" y="64"/>
                  </a:lnTo>
                  <a:lnTo>
                    <a:pt x="919" y="85"/>
                  </a:lnTo>
                  <a:lnTo>
                    <a:pt x="856" y="110"/>
                  </a:lnTo>
                  <a:lnTo>
                    <a:pt x="794" y="138"/>
                  </a:lnTo>
                  <a:lnTo>
                    <a:pt x="734" y="169"/>
                  </a:lnTo>
                  <a:lnTo>
                    <a:pt x="676" y="203"/>
                  </a:lnTo>
                  <a:lnTo>
                    <a:pt x="619" y="240"/>
                  </a:lnTo>
                  <a:lnTo>
                    <a:pt x="563" y="278"/>
                  </a:lnTo>
                  <a:lnTo>
                    <a:pt x="511" y="320"/>
                  </a:lnTo>
                  <a:lnTo>
                    <a:pt x="460" y="365"/>
                  </a:lnTo>
                  <a:lnTo>
                    <a:pt x="410" y="411"/>
                  </a:lnTo>
                  <a:lnTo>
                    <a:pt x="364" y="459"/>
                  </a:lnTo>
                  <a:lnTo>
                    <a:pt x="321" y="510"/>
                  </a:lnTo>
                  <a:lnTo>
                    <a:pt x="279" y="564"/>
                  </a:lnTo>
                  <a:lnTo>
                    <a:pt x="239" y="618"/>
                  </a:lnTo>
                  <a:lnTo>
                    <a:pt x="204" y="675"/>
                  </a:lnTo>
                  <a:lnTo>
                    <a:pt x="170" y="734"/>
                  </a:lnTo>
                  <a:lnTo>
                    <a:pt x="139" y="794"/>
                  </a:lnTo>
                  <a:lnTo>
                    <a:pt x="110" y="856"/>
                  </a:lnTo>
                  <a:lnTo>
                    <a:pt x="85" y="920"/>
                  </a:lnTo>
                  <a:lnTo>
                    <a:pt x="63" y="985"/>
                  </a:lnTo>
                  <a:lnTo>
                    <a:pt x="45" y="1052"/>
                  </a:lnTo>
                  <a:lnTo>
                    <a:pt x="28" y="1120"/>
                  </a:lnTo>
                  <a:lnTo>
                    <a:pt x="15" y="1189"/>
                  </a:lnTo>
                  <a:lnTo>
                    <a:pt x="8" y="1258"/>
                  </a:lnTo>
                  <a:lnTo>
                    <a:pt x="2" y="1330"/>
                  </a:lnTo>
                  <a:lnTo>
                    <a:pt x="0" y="1402"/>
                  </a:lnTo>
                  <a:lnTo>
                    <a:pt x="2" y="1458"/>
                  </a:lnTo>
                  <a:lnTo>
                    <a:pt x="5" y="1513"/>
                  </a:lnTo>
                  <a:lnTo>
                    <a:pt x="9" y="1567"/>
                  </a:lnTo>
                  <a:lnTo>
                    <a:pt x="17" y="1621"/>
                  </a:lnTo>
                  <a:lnTo>
                    <a:pt x="26" y="1675"/>
                  </a:lnTo>
                  <a:lnTo>
                    <a:pt x="39" y="1728"/>
                  </a:lnTo>
                  <a:lnTo>
                    <a:pt x="51" y="1780"/>
                  </a:lnTo>
                  <a:lnTo>
                    <a:pt x="66" y="1831"/>
                  </a:lnTo>
                  <a:lnTo>
                    <a:pt x="85" y="1881"/>
                  </a:lnTo>
                  <a:lnTo>
                    <a:pt x="103" y="1930"/>
                  </a:lnTo>
                  <a:lnTo>
                    <a:pt x="123" y="1979"/>
                  </a:lnTo>
                  <a:lnTo>
                    <a:pt x="147" y="2026"/>
                  </a:lnTo>
                  <a:lnTo>
                    <a:pt x="171" y="2074"/>
                  </a:lnTo>
                  <a:lnTo>
                    <a:pt x="196" y="2118"/>
                  </a:lnTo>
                  <a:lnTo>
                    <a:pt x="224" y="2163"/>
                  </a:lnTo>
                  <a:lnTo>
                    <a:pt x="253" y="2206"/>
                  </a:lnTo>
                  <a:lnTo>
                    <a:pt x="2551" y="22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>
                    <a:lumMod val="75000"/>
                    <a:shade val="30000"/>
                    <a:satMod val="115000"/>
                  </a:schemeClr>
                </a:gs>
                <a:gs pos="50000">
                  <a:schemeClr val="bg2">
                    <a:lumMod val="75000"/>
                    <a:shade val="67500"/>
                    <a:satMod val="115000"/>
                  </a:schemeClr>
                </a:gs>
                <a:gs pos="100000">
                  <a:schemeClr val="bg2">
                    <a:lumMod val="7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4" y="3843"/>
              <a:ext cx="2846" cy="17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17"/>
            <p:cNvSpPr>
              <a:spLocks/>
            </p:cNvSpPr>
            <p:nvPr/>
          </p:nvSpPr>
          <p:spPr bwMode="auto">
            <a:xfrm>
              <a:off x="1786" y="1318"/>
              <a:ext cx="18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"/>
                </a:cxn>
                <a:cxn ang="0">
                  <a:pos x="18" y="0"/>
                </a:cxn>
                <a:cxn ang="0">
                  <a:pos x="0" y="0"/>
                </a:cxn>
              </a:cxnLst>
              <a:rect l="0" t="0" r="r" b="b"/>
              <a:pathLst>
                <a:path w="18" h="7">
                  <a:moveTo>
                    <a:pt x="0" y="0"/>
                  </a:moveTo>
                  <a:lnTo>
                    <a:pt x="0" y="7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auto">
            <a:xfrm>
              <a:off x="280" y="1035"/>
              <a:ext cx="2138" cy="2845"/>
            </a:xfrm>
            <a:custGeom>
              <a:avLst/>
              <a:gdLst/>
              <a:ahLst/>
              <a:cxnLst>
                <a:cxn ang="0">
                  <a:pos x="1555" y="238"/>
                </a:cxn>
                <a:cxn ang="0">
                  <a:pos x="1372" y="284"/>
                </a:cxn>
                <a:cxn ang="0">
                  <a:pos x="1325" y="295"/>
                </a:cxn>
                <a:cxn ang="0">
                  <a:pos x="1256" y="315"/>
                </a:cxn>
                <a:cxn ang="0">
                  <a:pos x="1075" y="364"/>
                </a:cxn>
                <a:cxn ang="0">
                  <a:pos x="863" y="425"/>
                </a:cxn>
                <a:cxn ang="0">
                  <a:pos x="651" y="491"/>
                </a:cxn>
                <a:cxn ang="0">
                  <a:pos x="651" y="360"/>
                </a:cxn>
                <a:cxn ang="0">
                  <a:pos x="573" y="296"/>
                </a:cxn>
                <a:cxn ang="0">
                  <a:pos x="543" y="269"/>
                </a:cxn>
                <a:cxn ang="0">
                  <a:pos x="519" y="190"/>
                </a:cxn>
                <a:cxn ang="0">
                  <a:pos x="475" y="198"/>
                </a:cxn>
                <a:cxn ang="0">
                  <a:pos x="443" y="213"/>
                </a:cxn>
                <a:cxn ang="0">
                  <a:pos x="401" y="253"/>
                </a:cxn>
                <a:cxn ang="0">
                  <a:pos x="374" y="355"/>
                </a:cxn>
                <a:cxn ang="0">
                  <a:pos x="418" y="482"/>
                </a:cxn>
                <a:cxn ang="0">
                  <a:pos x="460" y="534"/>
                </a:cxn>
                <a:cxn ang="0">
                  <a:pos x="454" y="562"/>
                </a:cxn>
                <a:cxn ang="0">
                  <a:pos x="418" y="577"/>
                </a:cxn>
                <a:cxn ang="0">
                  <a:pos x="235" y="679"/>
                </a:cxn>
                <a:cxn ang="0">
                  <a:pos x="87" y="803"/>
                </a:cxn>
                <a:cxn ang="0">
                  <a:pos x="6" y="953"/>
                </a:cxn>
                <a:cxn ang="0">
                  <a:pos x="216" y="1002"/>
                </a:cxn>
                <a:cxn ang="0">
                  <a:pos x="255" y="922"/>
                </a:cxn>
                <a:cxn ang="0">
                  <a:pos x="318" y="911"/>
                </a:cxn>
                <a:cxn ang="0">
                  <a:pos x="256" y="1193"/>
                </a:cxn>
                <a:cxn ang="0">
                  <a:pos x="213" y="1042"/>
                </a:cxn>
                <a:cxn ang="0">
                  <a:pos x="20" y="1116"/>
                </a:cxn>
                <a:cxn ang="0">
                  <a:pos x="107" y="1266"/>
                </a:cxn>
                <a:cxn ang="0">
                  <a:pos x="216" y="1377"/>
                </a:cxn>
                <a:cxn ang="0">
                  <a:pos x="246" y="1692"/>
                </a:cxn>
                <a:cxn ang="0">
                  <a:pos x="239" y="2709"/>
                </a:cxn>
                <a:cxn ang="0">
                  <a:pos x="446" y="2614"/>
                </a:cxn>
                <a:cxn ang="0">
                  <a:pos x="563" y="2062"/>
                </a:cxn>
                <a:cxn ang="0">
                  <a:pos x="642" y="1897"/>
                </a:cxn>
                <a:cxn ang="0">
                  <a:pos x="781" y="2130"/>
                </a:cxn>
                <a:cxn ang="0">
                  <a:pos x="889" y="2447"/>
                </a:cxn>
                <a:cxn ang="0">
                  <a:pos x="974" y="2740"/>
                </a:cxn>
                <a:cxn ang="0">
                  <a:pos x="1188" y="2837"/>
                </a:cxn>
                <a:cxn ang="0">
                  <a:pos x="1136" y="2090"/>
                </a:cxn>
                <a:cxn ang="0">
                  <a:pos x="1075" y="1487"/>
                </a:cxn>
                <a:cxn ang="0">
                  <a:pos x="1003" y="1152"/>
                </a:cxn>
                <a:cxn ang="0">
                  <a:pos x="912" y="838"/>
                </a:cxn>
                <a:cxn ang="0">
                  <a:pos x="867" y="639"/>
                </a:cxn>
                <a:cxn ang="0">
                  <a:pos x="1015" y="570"/>
                </a:cxn>
                <a:cxn ang="0">
                  <a:pos x="1160" y="499"/>
                </a:cxn>
                <a:cxn ang="0">
                  <a:pos x="1285" y="435"/>
                </a:cxn>
                <a:cxn ang="0">
                  <a:pos x="1333" y="411"/>
                </a:cxn>
                <a:cxn ang="0">
                  <a:pos x="1386" y="383"/>
                </a:cxn>
                <a:cxn ang="0">
                  <a:pos x="1424" y="363"/>
                </a:cxn>
                <a:cxn ang="0">
                  <a:pos x="1524" y="283"/>
                </a:cxn>
                <a:cxn ang="0">
                  <a:pos x="2138" y="14"/>
                </a:cxn>
              </a:cxnLst>
              <a:rect l="0" t="0" r="r" b="b"/>
              <a:pathLst>
                <a:path w="2138" h="2845">
                  <a:moveTo>
                    <a:pt x="2132" y="0"/>
                  </a:moveTo>
                  <a:lnTo>
                    <a:pt x="1871" y="108"/>
                  </a:lnTo>
                  <a:lnTo>
                    <a:pt x="1767" y="151"/>
                  </a:lnTo>
                  <a:lnTo>
                    <a:pt x="1662" y="195"/>
                  </a:lnTo>
                  <a:lnTo>
                    <a:pt x="1555" y="238"/>
                  </a:lnTo>
                  <a:lnTo>
                    <a:pt x="1401" y="303"/>
                  </a:lnTo>
                  <a:lnTo>
                    <a:pt x="1392" y="280"/>
                  </a:lnTo>
                  <a:lnTo>
                    <a:pt x="1390" y="280"/>
                  </a:lnTo>
                  <a:lnTo>
                    <a:pt x="1382" y="281"/>
                  </a:lnTo>
                  <a:lnTo>
                    <a:pt x="1372" y="284"/>
                  </a:lnTo>
                  <a:lnTo>
                    <a:pt x="1358" y="287"/>
                  </a:lnTo>
                  <a:lnTo>
                    <a:pt x="1350" y="289"/>
                  </a:lnTo>
                  <a:lnTo>
                    <a:pt x="1342" y="290"/>
                  </a:lnTo>
                  <a:lnTo>
                    <a:pt x="1335" y="293"/>
                  </a:lnTo>
                  <a:lnTo>
                    <a:pt x="1325" y="295"/>
                  </a:lnTo>
                  <a:lnTo>
                    <a:pt x="1316" y="298"/>
                  </a:lnTo>
                  <a:lnTo>
                    <a:pt x="1307" y="301"/>
                  </a:lnTo>
                  <a:lnTo>
                    <a:pt x="1296" y="304"/>
                  </a:lnTo>
                  <a:lnTo>
                    <a:pt x="1285" y="307"/>
                  </a:lnTo>
                  <a:lnTo>
                    <a:pt x="1256" y="315"/>
                  </a:lnTo>
                  <a:lnTo>
                    <a:pt x="1225" y="323"/>
                  </a:lnTo>
                  <a:lnTo>
                    <a:pt x="1191" y="332"/>
                  </a:lnTo>
                  <a:lnTo>
                    <a:pt x="1154" y="343"/>
                  </a:lnTo>
                  <a:lnTo>
                    <a:pt x="1116" y="354"/>
                  </a:lnTo>
                  <a:lnTo>
                    <a:pt x="1075" y="364"/>
                  </a:lnTo>
                  <a:lnTo>
                    <a:pt x="1035" y="375"/>
                  </a:lnTo>
                  <a:lnTo>
                    <a:pt x="992" y="388"/>
                  </a:lnTo>
                  <a:lnTo>
                    <a:pt x="949" y="400"/>
                  </a:lnTo>
                  <a:lnTo>
                    <a:pt x="906" y="412"/>
                  </a:lnTo>
                  <a:lnTo>
                    <a:pt x="863" y="425"/>
                  </a:lnTo>
                  <a:lnTo>
                    <a:pt x="819" y="439"/>
                  </a:lnTo>
                  <a:lnTo>
                    <a:pt x="776" y="451"/>
                  </a:lnTo>
                  <a:lnTo>
                    <a:pt x="733" y="465"/>
                  </a:lnTo>
                  <a:lnTo>
                    <a:pt x="691" y="479"/>
                  </a:lnTo>
                  <a:lnTo>
                    <a:pt x="651" y="491"/>
                  </a:lnTo>
                  <a:lnTo>
                    <a:pt x="650" y="463"/>
                  </a:lnTo>
                  <a:lnTo>
                    <a:pt x="645" y="435"/>
                  </a:lnTo>
                  <a:lnTo>
                    <a:pt x="637" y="405"/>
                  </a:lnTo>
                  <a:lnTo>
                    <a:pt x="625" y="375"/>
                  </a:lnTo>
                  <a:lnTo>
                    <a:pt x="651" y="360"/>
                  </a:lnTo>
                  <a:lnTo>
                    <a:pt x="586" y="310"/>
                  </a:lnTo>
                  <a:lnTo>
                    <a:pt x="590" y="317"/>
                  </a:lnTo>
                  <a:lnTo>
                    <a:pt x="583" y="310"/>
                  </a:lnTo>
                  <a:lnTo>
                    <a:pt x="579" y="303"/>
                  </a:lnTo>
                  <a:lnTo>
                    <a:pt x="573" y="296"/>
                  </a:lnTo>
                  <a:lnTo>
                    <a:pt x="566" y="290"/>
                  </a:lnTo>
                  <a:lnTo>
                    <a:pt x="560" y="284"/>
                  </a:lnTo>
                  <a:lnTo>
                    <a:pt x="556" y="280"/>
                  </a:lnTo>
                  <a:lnTo>
                    <a:pt x="549" y="273"/>
                  </a:lnTo>
                  <a:lnTo>
                    <a:pt x="543" y="269"/>
                  </a:lnTo>
                  <a:lnTo>
                    <a:pt x="539" y="190"/>
                  </a:lnTo>
                  <a:lnTo>
                    <a:pt x="537" y="190"/>
                  </a:lnTo>
                  <a:lnTo>
                    <a:pt x="532" y="190"/>
                  </a:lnTo>
                  <a:lnTo>
                    <a:pt x="526" y="190"/>
                  </a:lnTo>
                  <a:lnTo>
                    <a:pt x="519" y="190"/>
                  </a:lnTo>
                  <a:lnTo>
                    <a:pt x="511" y="190"/>
                  </a:lnTo>
                  <a:lnTo>
                    <a:pt x="502" y="192"/>
                  </a:lnTo>
                  <a:lnTo>
                    <a:pt x="492" y="193"/>
                  </a:lnTo>
                  <a:lnTo>
                    <a:pt x="483" y="195"/>
                  </a:lnTo>
                  <a:lnTo>
                    <a:pt x="475" y="198"/>
                  </a:lnTo>
                  <a:lnTo>
                    <a:pt x="468" y="201"/>
                  </a:lnTo>
                  <a:lnTo>
                    <a:pt x="461" y="202"/>
                  </a:lnTo>
                  <a:lnTo>
                    <a:pt x="455" y="205"/>
                  </a:lnTo>
                  <a:lnTo>
                    <a:pt x="449" y="209"/>
                  </a:lnTo>
                  <a:lnTo>
                    <a:pt x="443" y="213"/>
                  </a:lnTo>
                  <a:lnTo>
                    <a:pt x="437" y="218"/>
                  </a:lnTo>
                  <a:lnTo>
                    <a:pt x="428" y="222"/>
                  </a:lnTo>
                  <a:lnTo>
                    <a:pt x="418" y="230"/>
                  </a:lnTo>
                  <a:lnTo>
                    <a:pt x="409" y="241"/>
                  </a:lnTo>
                  <a:lnTo>
                    <a:pt x="401" y="253"/>
                  </a:lnTo>
                  <a:lnTo>
                    <a:pt x="394" y="266"/>
                  </a:lnTo>
                  <a:lnTo>
                    <a:pt x="383" y="284"/>
                  </a:lnTo>
                  <a:lnTo>
                    <a:pt x="377" y="304"/>
                  </a:lnTo>
                  <a:lnTo>
                    <a:pt x="374" y="329"/>
                  </a:lnTo>
                  <a:lnTo>
                    <a:pt x="374" y="355"/>
                  </a:lnTo>
                  <a:lnTo>
                    <a:pt x="377" y="383"/>
                  </a:lnTo>
                  <a:lnTo>
                    <a:pt x="384" y="411"/>
                  </a:lnTo>
                  <a:lnTo>
                    <a:pt x="395" y="440"/>
                  </a:lnTo>
                  <a:lnTo>
                    <a:pt x="411" y="469"/>
                  </a:lnTo>
                  <a:lnTo>
                    <a:pt x="418" y="482"/>
                  </a:lnTo>
                  <a:lnTo>
                    <a:pt x="426" y="494"/>
                  </a:lnTo>
                  <a:lnTo>
                    <a:pt x="434" y="505"/>
                  </a:lnTo>
                  <a:lnTo>
                    <a:pt x="441" y="516"/>
                  </a:lnTo>
                  <a:lnTo>
                    <a:pt x="451" y="525"/>
                  </a:lnTo>
                  <a:lnTo>
                    <a:pt x="460" y="534"/>
                  </a:lnTo>
                  <a:lnTo>
                    <a:pt x="469" y="543"/>
                  </a:lnTo>
                  <a:lnTo>
                    <a:pt x="478" y="551"/>
                  </a:lnTo>
                  <a:lnTo>
                    <a:pt x="469" y="554"/>
                  </a:lnTo>
                  <a:lnTo>
                    <a:pt x="461" y="557"/>
                  </a:lnTo>
                  <a:lnTo>
                    <a:pt x="454" y="562"/>
                  </a:lnTo>
                  <a:lnTo>
                    <a:pt x="446" y="565"/>
                  </a:lnTo>
                  <a:lnTo>
                    <a:pt x="438" y="568"/>
                  </a:lnTo>
                  <a:lnTo>
                    <a:pt x="432" y="571"/>
                  </a:lnTo>
                  <a:lnTo>
                    <a:pt x="424" y="574"/>
                  </a:lnTo>
                  <a:lnTo>
                    <a:pt x="418" y="577"/>
                  </a:lnTo>
                  <a:lnTo>
                    <a:pt x="380" y="596"/>
                  </a:lnTo>
                  <a:lnTo>
                    <a:pt x="343" y="616"/>
                  </a:lnTo>
                  <a:lnTo>
                    <a:pt x="306" y="636"/>
                  </a:lnTo>
                  <a:lnTo>
                    <a:pt x="270" y="658"/>
                  </a:lnTo>
                  <a:lnTo>
                    <a:pt x="235" y="679"/>
                  </a:lnTo>
                  <a:lnTo>
                    <a:pt x="201" y="702"/>
                  </a:lnTo>
                  <a:lnTo>
                    <a:pt x="170" y="726"/>
                  </a:lnTo>
                  <a:lnTo>
                    <a:pt x="139" y="750"/>
                  </a:lnTo>
                  <a:lnTo>
                    <a:pt x="111" y="777"/>
                  </a:lnTo>
                  <a:lnTo>
                    <a:pt x="87" y="803"/>
                  </a:lnTo>
                  <a:lnTo>
                    <a:pt x="64" y="831"/>
                  </a:lnTo>
                  <a:lnTo>
                    <a:pt x="45" y="860"/>
                  </a:lnTo>
                  <a:lnTo>
                    <a:pt x="28" y="889"/>
                  </a:lnTo>
                  <a:lnTo>
                    <a:pt x="16" y="920"/>
                  </a:lnTo>
                  <a:lnTo>
                    <a:pt x="6" y="953"/>
                  </a:lnTo>
                  <a:lnTo>
                    <a:pt x="2" y="987"/>
                  </a:lnTo>
                  <a:lnTo>
                    <a:pt x="215" y="1010"/>
                  </a:lnTo>
                  <a:lnTo>
                    <a:pt x="216" y="1007"/>
                  </a:lnTo>
                  <a:lnTo>
                    <a:pt x="216" y="1003"/>
                  </a:lnTo>
                  <a:lnTo>
                    <a:pt x="216" y="1002"/>
                  </a:lnTo>
                  <a:lnTo>
                    <a:pt x="218" y="999"/>
                  </a:lnTo>
                  <a:lnTo>
                    <a:pt x="224" y="977"/>
                  </a:lnTo>
                  <a:lnTo>
                    <a:pt x="232" y="957"/>
                  </a:lnTo>
                  <a:lnTo>
                    <a:pt x="242" y="939"/>
                  </a:lnTo>
                  <a:lnTo>
                    <a:pt x="255" y="922"/>
                  </a:lnTo>
                  <a:lnTo>
                    <a:pt x="269" y="905"/>
                  </a:lnTo>
                  <a:lnTo>
                    <a:pt x="284" y="891"/>
                  </a:lnTo>
                  <a:lnTo>
                    <a:pt x="303" y="877"/>
                  </a:lnTo>
                  <a:lnTo>
                    <a:pt x="323" y="863"/>
                  </a:lnTo>
                  <a:lnTo>
                    <a:pt x="318" y="911"/>
                  </a:lnTo>
                  <a:lnTo>
                    <a:pt x="310" y="997"/>
                  </a:lnTo>
                  <a:lnTo>
                    <a:pt x="300" y="1113"/>
                  </a:lnTo>
                  <a:lnTo>
                    <a:pt x="286" y="1249"/>
                  </a:lnTo>
                  <a:lnTo>
                    <a:pt x="270" y="1223"/>
                  </a:lnTo>
                  <a:lnTo>
                    <a:pt x="256" y="1193"/>
                  </a:lnTo>
                  <a:lnTo>
                    <a:pt x="242" y="1164"/>
                  </a:lnTo>
                  <a:lnTo>
                    <a:pt x="232" y="1133"/>
                  </a:lnTo>
                  <a:lnTo>
                    <a:pt x="222" y="1102"/>
                  </a:lnTo>
                  <a:lnTo>
                    <a:pt x="216" y="1073"/>
                  </a:lnTo>
                  <a:lnTo>
                    <a:pt x="213" y="1042"/>
                  </a:lnTo>
                  <a:lnTo>
                    <a:pt x="215" y="1014"/>
                  </a:lnTo>
                  <a:lnTo>
                    <a:pt x="0" y="1014"/>
                  </a:lnTo>
                  <a:lnTo>
                    <a:pt x="3" y="1050"/>
                  </a:lnTo>
                  <a:lnTo>
                    <a:pt x="10" y="1084"/>
                  </a:lnTo>
                  <a:lnTo>
                    <a:pt x="20" y="1116"/>
                  </a:lnTo>
                  <a:lnTo>
                    <a:pt x="33" y="1149"/>
                  </a:lnTo>
                  <a:lnTo>
                    <a:pt x="50" y="1179"/>
                  </a:lnTo>
                  <a:lnTo>
                    <a:pt x="67" y="1210"/>
                  </a:lnTo>
                  <a:lnTo>
                    <a:pt x="87" y="1238"/>
                  </a:lnTo>
                  <a:lnTo>
                    <a:pt x="107" y="1266"/>
                  </a:lnTo>
                  <a:lnTo>
                    <a:pt x="128" y="1292"/>
                  </a:lnTo>
                  <a:lnTo>
                    <a:pt x="151" y="1315"/>
                  </a:lnTo>
                  <a:lnTo>
                    <a:pt x="173" y="1338"/>
                  </a:lnTo>
                  <a:lnTo>
                    <a:pt x="195" y="1359"/>
                  </a:lnTo>
                  <a:lnTo>
                    <a:pt x="216" y="1377"/>
                  </a:lnTo>
                  <a:lnTo>
                    <a:pt x="235" y="1394"/>
                  </a:lnTo>
                  <a:lnTo>
                    <a:pt x="253" y="1408"/>
                  </a:lnTo>
                  <a:lnTo>
                    <a:pt x="269" y="1420"/>
                  </a:lnTo>
                  <a:lnTo>
                    <a:pt x="256" y="1562"/>
                  </a:lnTo>
                  <a:lnTo>
                    <a:pt x="246" y="1692"/>
                  </a:lnTo>
                  <a:lnTo>
                    <a:pt x="236" y="1798"/>
                  </a:lnTo>
                  <a:lnTo>
                    <a:pt x="233" y="1869"/>
                  </a:lnTo>
                  <a:lnTo>
                    <a:pt x="232" y="2089"/>
                  </a:lnTo>
                  <a:lnTo>
                    <a:pt x="235" y="2414"/>
                  </a:lnTo>
                  <a:lnTo>
                    <a:pt x="239" y="2709"/>
                  </a:lnTo>
                  <a:lnTo>
                    <a:pt x="242" y="2837"/>
                  </a:lnTo>
                  <a:lnTo>
                    <a:pt x="397" y="2845"/>
                  </a:lnTo>
                  <a:lnTo>
                    <a:pt x="403" y="2814"/>
                  </a:lnTo>
                  <a:lnTo>
                    <a:pt x="421" y="2731"/>
                  </a:lnTo>
                  <a:lnTo>
                    <a:pt x="446" y="2614"/>
                  </a:lnTo>
                  <a:lnTo>
                    <a:pt x="475" y="2476"/>
                  </a:lnTo>
                  <a:lnTo>
                    <a:pt x="505" y="2336"/>
                  </a:lnTo>
                  <a:lnTo>
                    <a:pt x="532" y="2209"/>
                  </a:lnTo>
                  <a:lnTo>
                    <a:pt x="553" y="2113"/>
                  </a:lnTo>
                  <a:lnTo>
                    <a:pt x="563" y="2062"/>
                  </a:lnTo>
                  <a:lnTo>
                    <a:pt x="577" y="2001"/>
                  </a:lnTo>
                  <a:lnTo>
                    <a:pt x="591" y="1951"/>
                  </a:lnTo>
                  <a:lnTo>
                    <a:pt x="607" y="1916"/>
                  </a:lnTo>
                  <a:lnTo>
                    <a:pt x="622" y="1897"/>
                  </a:lnTo>
                  <a:lnTo>
                    <a:pt x="642" y="1897"/>
                  </a:lnTo>
                  <a:lnTo>
                    <a:pt x="668" y="1919"/>
                  </a:lnTo>
                  <a:lnTo>
                    <a:pt x="699" y="1965"/>
                  </a:lnTo>
                  <a:lnTo>
                    <a:pt x="739" y="2038"/>
                  </a:lnTo>
                  <a:lnTo>
                    <a:pt x="759" y="2079"/>
                  </a:lnTo>
                  <a:lnTo>
                    <a:pt x="781" y="2130"/>
                  </a:lnTo>
                  <a:lnTo>
                    <a:pt x="802" y="2186"/>
                  </a:lnTo>
                  <a:lnTo>
                    <a:pt x="824" y="2248"/>
                  </a:lnTo>
                  <a:lnTo>
                    <a:pt x="846" y="2313"/>
                  </a:lnTo>
                  <a:lnTo>
                    <a:pt x="867" y="2379"/>
                  </a:lnTo>
                  <a:lnTo>
                    <a:pt x="889" y="2447"/>
                  </a:lnTo>
                  <a:lnTo>
                    <a:pt x="909" y="2513"/>
                  </a:lnTo>
                  <a:lnTo>
                    <a:pt x="927" y="2578"/>
                  </a:lnTo>
                  <a:lnTo>
                    <a:pt x="944" y="2638"/>
                  </a:lnTo>
                  <a:lnTo>
                    <a:pt x="960" y="2692"/>
                  </a:lnTo>
                  <a:lnTo>
                    <a:pt x="974" y="2740"/>
                  </a:lnTo>
                  <a:lnTo>
                    <a:pt x="984" y="2780"/>
                  </a:lnTo>
                  <a:lnTo>
                    <a:pt x="994" y="2811"/>
                  </a:lnTo>
                  <a:lnTo>
                    <a:pt x="998" y="2831"/>
                  </a:lnTo>
                  <a:lnTo>
                    <a:pt x="1000" y="2837"/>
                  </a:lnTo>
                  <a:lnTo>
                    <a:pt x="1188" y="2837"/>
                  </a:lnTo>
                  <a:lnTo>
                    <a:pt x="1185" y="2793"/>
                  </a:lnTo>
                  <a:lnTo>
                    <a:pt x="1177" y="2675"/>
                  </a:lnTo>
                  <a:lnTo>
                    <a:pt x="1165" y="2504"/>
                  </a:lnTo>
                  <a:lnTo>
                    <a:pt x="1151" y="2302"/>
                  </a:lnTo>
                  <a:lnTo>
                    <a:pt x="1136" y="2090"/>
                  </a:lnTo>
                  <a:lnTo>
                    <a:pt x="1120" y="1890"/>
                  </a:lnTo>
                  <a:lnTo>
                    <a:pt x="1106" y="1723"/>
                  </a:lnTo>
                  <a:lnTo>
                    <a:pt x="1094" y="1610"/>
                  </a:lnTo>
                  <a:lnTo>
                    <a:pt x="1085" y="1550"/>
                  </a:lnTo>
                  <a:lnTo>
                    <a:pt x="1075" y="1487"/>
                  </a:lnTo>
                  <a:lnTo>
                    <a:pt x="1063" y="1422"/>
                  </a:lnTo>
                  <a:lnTo>
                    <a:pt x="1049" y="1355"/>
                  </a:lnTo>
                  <a:lnTo>
                    <a:pt x="1035" y="1288"/>
                  </a:lnTo>
                  <a:lnTo>
                    <a:pt x="1020" y="1220"/>
                  </a:lnTo>
                  <a:lnTo>
                    <a:pt x="1003" y="1152"/>
                  </a:lnTo>
                  <a:lnTo>
                    <a:pt x="986" y="1085"/>
                  </a:lnTo>
                  <a:lnTo>
                    <a:pt x="969" y="1020"/>
                  </a:lnTo>
                  <a:lnTo>
                    <a:pt x="950" y="957"/>
                  </a:lnTo>
                  <a:lnTo>
                    <a:pt x="932" y="895"/>
                  </a:lnTo>
                  <a:lnTo>
                    <a:pt x="912" y="838"/>
                  </a:lnTo>
                  <a:lnTo>
                    <a:pt x="893" y="784"/>
                  </a:lnTo>
                  <a:lnTo>
                    <a:pt x="875" y="735"/>
                  </a:lnTo>
                  <a:lnTo>
                    <a:pt x="856" y="692"/>
                  </a:lnTo>
                  <a:lnTo>
                    <a:pt x="838" y="653"/>
                  </a:lnTo>
                  <a:lnTo>
                    <a:pt x="867" y="639"/>
                  </a:lnTo>
                  <a:lnTo>
                    <a:pt x="897" y="627"/>
                  </a:lnTo>
                  <a:lnTo>
                    <a:pt x="926" y="613"/>
                  </a:lnTo>
                  <a:lnTo>
                    <a:pt x="955" y="598"/>
                  </a:lnTo>
                  <a:lnTo>
                    <a:pt x="986" y="584"/>
                  </a:lnTo>
                  <a:lnTo>
                    <a:pt x="1015" y="570"/>
                  </a:lnTo>
                  <a:lnTo>
                    <a:pt x="1046" y="556"/>
                  </a:lnTo>
                  <a:lnTo>
                    <a:pt x="1075" y="540"/>
                  </a:lnTo>
                  <a:lnTo>
                    <a:pt x="1103" y="527"/>
                  </a:lnTo>
                  <a:lnTo>
                    <a:pt x="1133" y="513"/>
                  </a:lnTo>
                  <a:lnTo>
                    <a:pt x="1160" y="499"/>
                  </a:lnTo>
                  <a:lnTo>
                    <a:pt x="1188" y="485"/>
                  </a:lnTo>
                  <a:lnTo>
                    <a:pt x="1213" y="472"/>
                  </a:lnTo>
                  <a:lnTo>
                    <a:pt x="1239" y="459"/>
                  </a:lnTo>
                  <a:lnTo>
                    <a:pt x="1262" y="448"/>
                  </a:lnTo>
                  <a:lnTo>
                    <a:pt x="1285" y="435"/>
                  </a:lnTo>
                  <a:lnTo>
                    <a:pt x="1296" y="431"/>
                  </a:lnTo>
                  <a:lnTo>
                    <a:pt x="1305" y="425"/>
                  </a:lnTo>
                  <a:lnTo>
                    <a:pt x="1315" y="420"/>
                  </a:lnTo>
                  <a:lnTo>
                    <a:pt x="1324" y="415"/>
                  </a:lnTo>
                  <a:lnTo>
                    <a:pt x="1333" y="411"/>
                  </a:lnTo>
                  <a:lnTo>
                    <a:pt x="1342" y="406"/>
                  </a:lnTo>
                  <a:lnTo>
                    <a:pt x="1350" y="401"/>
                  </a:lnTo>
                  <a:lnTo>
                    <a:pt x="1358" y="398"/>
                  </a:lnTo>
                  <a:lnTo>
                    <a:pt x="1373" y="391"/>
                  </a:lnTo>
                  <a:lnTo>
                    <a:pt x="1386" y="383"/>
                  </a:lnTo>
                  <a:lnTo>
                    <a:pt x="1398" y="377"/>
                  </a:lnTo>
                  <a:lnTo>
                    <a:pt x="1407" y="372"/>
                  </a:lnTo>
                  <a:lnTo>
                    <a:pt x="1415" y="368"/>
                  </a:lnTo>
                  <a:lnTo>
                    <a:pt x="1421" y="364"/>
                  </a:lnTo>
                  <a:lnTo>
                    <a:pt x="1424" y="363"/>
                  </a:lnTo>
                  <a:lnTo>
                    <a:pt x="1426" y="363"/>
                  </a:lnTo>
                  <a:lnTo>
                    <a:pt x="1413" y="330"/>
                  </a:lnTo>
                  <a:lnTo>
                    <a:pt x="1506" y="290"/>
                  </a:lnTo>
                  <a:lnTo>
                    <a:pt x="1506" y="283"/>
                  </a:lnTo>
                  <a:lnTo>
                    <a:pt x="1524" y="283"/>
                  </a:lnTo>
                  <a:lnTo>
                    <a:pt x="1623" y="238"/>
                  </a:lnTo>
                  <a:lnTo>
                    <a:pt x="1723" y="195"/>
                  </a:lnTo>
                  <a:lnTo>
                    <a:pt x="1824" y="151"/>
                  </a:lnTo>
                  <a:lnTo>
                    <a:pt x="1922" y="108"/>
                  </a:lnTo>
                  <a:lnTo>
                    <a:pt x="2138" y="14"/>
                  </a:lnTo>
                  <a:lnTo>
                    <a:pt x="21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9"/>
            <p:cNvSpPr>
              <a:spLocks/>
            </p:cNvSpPr>
            <p:nvPr/>
          </p:nvSpPr>
          <p:spPr bwMode="auto">
            <a:xfrm>
              <a:off x="762" y="1595"/>
              <a:ext cx="270" cy="457"/>
            </a:xfrm>
            <a:custGeom>
              <a:avLst/>
              <a:gdLst/>
              <a:ahLst/>
              <a:cxnLst>
                <a:cxn ang="0">
                  <a:pos x="141" y="195"/>
                </a:cxn>
                <a:cxn ang="0">
                  <a:pos x="109" y="150"/>
                </a:cxn>
                <a:cxn ang="0">
                  <a:pos x="138" y="115"/>
                </a:cxn>
                <a:cxn ang="0">
                  <a:pos x="185" y="138"/>
                </a:cxn>
                <a:cxn ang="0">
                  <a:pos x="178" y="187"/>
                </a:cxn>
                <a:cxn ang="0">
                  <a:pos x="180" y="192"/>
                </a:cxn>
                <a:cxn ang="0">
                  <a:pos x="186" y="201"/>
                </a:cxn>
                <a:cxn ang="0">
                  <a:pos x="194" y="218"/>
                </a:cxn>
                <a:cxn ang="0">
                  <a:pos x="205" y="237"/>
                </a:cxn>
                <a:cxn ang="0">
                  <a:pos x="216" y="258"/>
                </a:cxn>
                <a:cxn ang="0">
                  <a:pos x="225" y="281"/>
                </a:cxn>
                <a:cxn ang="0">
                  <a:pos x="234" y="303"/>
                </a:cxn>
                <a:cxn ang="0">
                  <a:pos x="242" y="322"/>
                </a:cxn>
                <a:cxn ang="0">
                  <a:pos x="248" y="337"/>
                </a:cxn>
                <a:cxn ang="0">
                  <a:pos x="254" y="354"/>
                </a:cxn>
                <a:cxn ang="0">
                  <a:pos x="259" y="372"/>
                </a:cxn>
                <a:cxn ang="0">
                  <a:pos x="265" y="391"/>
                </a:cxn>
                <a:cxn ang="0">
                  <a:pos x="268" y="360"/>
                </a:cxn>
                <a:cxn ang="0">
                  <a:pos x="270" y="331"/>
                </a:cxn>
                <a:cxn ang="0">
                  <a:pos x="270" y="303"/>
                </a:cxn>
                <a:cxn ang="0">
                  <a:pos x="270" y="278"/>
                </a:cxn>
                <a:cxn ang="0">
                  <a:pos x="263" y="227"/>
                </a:cxn>
                <a:cxn ang="0">
                  <a:pos x="251" y="176"/>
                </a:cxn>
                <a:cxn ang="0">
                  <a:pos x="239" y="130"/>
                </a:cxn>
                <a:cxn ang="0">
                  <a:pos x="223" y="88"/>
                </a:cxn>
                <a:cxn ang="0">
                  <a:pos x="209" y="51"/>
                </a:cxn>
                <a:cxn ang="0">
                  <a:pos x="197" y="25"/>
                </a:cxn>
                <a:cxn ang="0">
                  <a:pos x="188" y="7"/>
                </a:cxn>
                <a:cxn ang="0">
                  <a:pos x="185" y="0"/>
                </a:cxn>
                <a:cxn ang="0">
                  <a:pos x="138" y="70"/>
                </a:cxn>
                <a:cxn ang="0">
                  <a:pos x="4" y="50"/>
                </a:cxn>
                <a:cxn ang="0">
                  <a:pos x="3" y="56"/>
                </a:cxn>
                <a:cxn ang="0">
                  <a:pos x="1" y="73"/>
                </a:cxn>
                <a:cxn ang="0">
                  <a:pos x="0" y="99"/>
                </a:cxn>
                <a:cxn ang="0">
                  <a:pos x="0" y="135"/>
                </a:cxn>
                <a:cxn ang="0">
                  <a:pos x="3" y="178"/>
                </a:cxn>
                <a:cxn ang="0">
                  <a:pos x="10" y="229"/>
                </a:cxn>
                <a:cxn ang="0">
                  <a:pos x="23" y="283"/>
                </a:cxn>
                <a:cxn ang="0">
                  <a:pos x="41" y="342"/>
                </a:cxn>
                <a:cxn ang="0">
                  <a:pos x="47" y="356"/>
                </a:cxn>
                <a:cxn ang="0">
                  <a:pos x="54" y="371"/>
                </a:cxn>
                <a:cxn ang="0">
                  <a:pos x="60" y="385"/>
                </a:cxn>
                <a:cxn ang="0">
                  <a:pos x="66" y="400"/>
                </a:cxn>
                <a:cxn ang="0">
                  <a:pos x="72" y="414"/>
                </a:cxn>
                <a:cxn ang="0">
                  <a:pos x="78" y="430"/>
                </a:cxn>
                <a:cxn ang="0">
                  <a:pos x="86" y="443"/>
                </a:cxn>
                <a:cxn ang="0">
                  <a:pos x="92" y="457"/>
                </a:cxn>
                <a:cxn ang="0">
                  <a:pos x="97" y="423"/>
                </a:cxn>
                <a:cxn ang="0">
                  <a:pos x="101" y="389"/>
                </a:cxn>
                <a:cxn ang="0">
                  <a:pos x="104" y="359"/>
                </a:cxn>
                <a:cxn ang="0">
                  <a:pos x="109" y="335"/>
                </a:cxn>
                <a:cxn ang="0">
                  <a:pos x="117" y="297"/>
                </a:cxn>
                <a:cxn ang="0">
                  <a:pos x="128" y="251"/>
                </a:cxn>
                <a:cxn ang="0">
                  <a:pos x="137" y="212"/>
                </a:cxn>
                <a:cxn ang="0">
                  <a:pos x="141" y="195"/>
                </a:cxn>
              </a:cxnLst>
              <a:rect l="0" t="0" r="r" b="b"/>
              <a:pathLst>
                <a:path w="270" h="457">
                  <a:moveTo>
                    <a:pt x="141" y="195"/>
                  </a:moveTo>
                  <a:lnTo>
                    <a:pt x="109" y="150"/>
                  </a:lnTo>
                  <a:lnTo>
                    <a:pt x="138" y="115"/>
                  </a:lnTo>
                  <a:lnTo>
                    <a:pt x="185" y="138"/>
                  </a:lnTo>
                  <a:lnTo>
                    <a:pt x="178" y="187"/>
                  </a:lnTo>
                  <a:lnTo>
                    <a:pt x="180" y="192"/>
                  </a:lnTo>
                  <a:lnTo>
                    <a:pt x="186" y="201"/>
                  </a:lnTo>
                  <a:lnTo>
                    <a:pt x="194" y="218"/>
                  </a:lnTo>
                  <a:lnTo>
                    <a:pt x="205" y="237"/>
                  </a:lnTo>
                  <a:lnTo>
                    <a:pt x="216" y="258"/>
                  </a:lnTo>
                  <a:lnTo>
                    <a:pt x="225" y="281"/>
                  </a:lnTo>
                  <a:lnTo>
                    <a:pt x="234" y="303"/>
                  </a:lnTo>
                  <a:lnTo>
                    <a:pt x="242" y="322"/>
                  </a:lnTo>
                  <a:lnTo>
                    <a:pt x="248" y="337"/>
                  </a:lnTo>
                  <a:lnTo>
                    <a:pt x="254" y="354"/>
                  </a:lnTo>
                  <a:lnTo>
                    <a:pt x="259" y="372"/>
                  </a:lnTo>
                  <a:lnTo>
                    <a:pt x="265" y="391"/>
                  </a:lnTo>
                  <a:lnTo>
                    <a:pt x="268" y="360"/>
                  </a:lnTo>
                  <a:lnTo>
                    <a:pt x="270" y="331"/>
                  </a:lnTo>
                  <a:lnTo>
                    <a:pt x="270" y="303"/>
                  </a:lnTo>
                  <a:lnTo>
                    <a:pt x="270" y="278"/>
                  </a:lnTo>
                  <a:lnTo>
                    <a:pt x="263" y="227"/>
                  </a:lnTo>
                  <a:lnTo>
                    <a:pt x="251" y="176"/>
                  </a:lnTo>
                  <a:lnTo>
                    <a:pt x="239" y="130"/>
                  </a:lnTo>
                  <a:lnTo>
                    <a:pt x="223" y="88"/>
                  </a:lnTo>
                  <a:lnTo>
                    <a:pt x="209" y="51"/>
                  </a:lnTo>
                  <a:lnTo>
                    <a:pt x="197" y="25"/>
                  </a:lnTo>
                  <a:lnTo>
                    <a:pt x="188" y="7"/>
                  </a:lnTo>
                  <a:lnTo>
                    <a:pt x="185" y="0"/>
                  </a:lnTo>
                  <a:lnTo>
                    <a:pt x="138" y="70"/>
                  </a:lnTo>
                  <a:lnTo>
                    <a:pt x="4" y="50"/>
                  </a:lnTo>
                  <a:lnTo>
                    <a:pt x="3" y="56"/>
                  </a:lnTo>
                  <a:lnTo>
                    <a:pt x="1" y="73"/>
                  </a:lnTo>
                  <a:lnTo>
                    <a:pt x="0" y="99"/>
                  </a:lnTo>
                  <a:lnTo>
                    <a:pt x="0" y="135"/>
                  </a:lnTo>
                  <a:lnTo>
                    <a:pt x="3" y="178"/>
                  </a:lnTo>
                  <a:lnTo>
                    <a:pt x="10" y="229"/>
                  </a:lnTo>
                  <a:lnTo>
                    <a:pt x="23" y="283"/>
                  </a:lnTo>
                  <a:lnTo>
                    <a:pt x="41" y="342"/>
                  </a:lnTo>
                  <a:lnTo>
                    <a:pt x="47" y="356"/>
                  </a:lnTo>
                  <a:lnTo>
                    <a:pt x="54" y="371"/>
                  </a:lnTo>
                  <a:lnTo>
                    <a:pt x="60" y="385"/>
                  </a:lnTo>
                  <a:lnTo>
                    <a:pt x="66" y="400"/>
                  </a:lnTo>
                  <a:lnTo>
                    <a:pt x="72" y="414"/>
                  </a:lnTo>
                  <a:lnTo>
                    <a:pt x="78" y="430"/>
                  </a:lnTo>
                  <a:lnTo>
                    <a:pt x="86" y="443"/>
                  </a:lnTo>
                  <a:lnTo>
                    <a:pt x="92" y="457"/>
                  </a:lnTo>
                  <a:lnTo>
                    <a:pt x="97" y="423"/>
                  </a:lnTo>
                  <a:lnTo>
                    <a:pt x="101" y="389"/>
                  </a:lnTo>
                  <a:lnTo>
                    <a:pt x="104" y="359"/>
                  </a:lnTo>
                  <a:lnTo>
                    <a:pt x="109" y="335"/>
                  </a:lnTo>
                  <a:lnTo>
                    <a:pt x="117" y="297"/>
                  </a:lnTo>
                  <a:lnTo>
                    <a:pt x="128" y="251"/>
                  </a:lnTo>
                  <a:lnTo>
                    <a:pt x="137" y="212"/>
                  </a:lnTo>
                  <a:lnTo>
                    <a:pt x="141" y="1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20"/>
            <p:cNvSpPr>
              <a:spLocks/>
            </p:cNvSpPr>
            <p:nvPr/>
          </p:nvSpPr>
          <p:spPr bwMode="auto">
            <a:xfrm>
              <a:off x="280" y="2022"/>
              <a:ext cx="215" cy="27"/>
            </a:xfrm>
            <a:custGeom>
              <a:avLst/>
              <a:gdLst/>
              <a:ahLst/>
              <a:cxnLst>
                <a:cxn ang="0">
                  <a:pos x="215" y="23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3"/>
                </a:cxn>
                <a:cxn ang="0">
                  <a:pos x="2" y="6"/>
                </a:cxn>
                <a:cxn ang="0">
                  <a:pos x="2" y="7"/>
                </a:cxn>
                <a:cxn ang="0">
                  <a:pos x="0" y="12"/>
                </a:cxn>
                <a:cxn ang="0">
                  <a:pos x="0" y="16"/>
                </a:cxn>
                <a:cxn ang="0">
                  <a:pos x="0" y="23"/>
                </a:cxn>
                <a:cxn ang="0">
                  <a:pos x="0" y="27"/>
                </a:cxn>
                <a:cxn ang="0">
                  <a:pos x="215" y="27"/>
                </a:cxn>
                <a:cxn ang="0">
                  <a:pos x="215" y="26"/>
                </a:cxn>
                <a:cxn ang="0">
                  <a:pos x="215" y="24"/>
                </a:cxn>
                <a:cxn ang="0">
                  <a:pos x="215" y="24"/>
                </a:cxn>
                <a:cxn ang="0">
                  <a:pos x="215" y="23"/>
                </a:cxn>
              </a:cxnLst>
              <a:rect l="0" t="0" r="r" b="b"/>
              <a:pathLst>
                <a:path w="215" h="27">
                  <a:moveTo>
                    <a:pt x="215" y="23"/>
                  </a:moveTo>
                  <a:lnTo>
                    <a:pt x="2" y="0"/>
                  </a:lnTo>
                  <a:lnTo>
                    <a:pt x="2" y="1"/>
                  </a:lnTo>
                  <a:lnTo>
                    <a:pt x="2" y="3"/>
                  </a:lnTo>
                  <a:lnTo>
                    <a:pt x="2" y="6"/>
                  </a:lnTo>
                  <a:lnTo>
                    <a:pt x="2" y="7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0" y="27"/>
                  </a:lnTo>
                  <a:lnTo>
                    <a:pt x="215" y="27"/>
                  </a:lnTo>
                  <a:lnTo>
                    <a:pt x="215" y="26"/>
                  </a:lnTo>
                  <a:lnTo>
                    <a:pt x="215" y="24"/>
                  </a:lnTo>
                  <a:lnTo>
                    <a:pt x="215" y="24"/>
                  </a:lnTo>
                  <a:lnTo>
                    <a:pt x="21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08580" name="Rectangle 4"/>
          <p:cNvSpPr>
            <a:spLocks noGrp="1" noChangeArrowheads="1"/>
          </p:cNvSpPr>
          <p:nvPr>
            <p:ph type="title"/>
          </p:nvPr>
        </p:nvSpPr>
        <p:spPr>
          <a:xfrm>
            <a:off x="4286248" y="642918"/>
            <a:ext cx="4572032" cy="55483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  <a:t>МУДРЫЙ </a:t>
            </a:r>
            <a:b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</a:b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  <a:t>не попадет </a:t>
            </a:r>
            <a:b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</a:b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  <a:t>в ситуацию,</a:t>
            </a:r>
            <a:b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</a:b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  <a:t> из которой  </a:t>
            </a:r>
            <a:b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</a:b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  <a:t>УМНЫЙ </a:t>
            </a:r>
            <a:b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</a:b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Century Schoolbook" pitchFamily="18" charset="0"/>
              </a:rPr>
              <a:t>найдет выход</a:t>
            </a:r>
            <a:endParaRPr lang="ru-RU" sz="5400" dirty="0">
              <a:solidFill>
                <a:schemeClr val="accent2">
                  <a:lumMod val="75000"/>
                </a:schemeClr>
              </a:solidFill>
              <a:effectLst>
                <a:glow rad="228600">
                  <a:schemeClr val="accent6">
                    <a:lumMod val="60000"/>
                    <a:lumOff val="40000"/>
                    <a:alpha val="40000"/>
                  </a:schemeClr>
                </a:glow>
              </a:effectLst>
              <a:latin typeface="Century Schoolbook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8" name="Text Box 4"/>
          <p:cNvSpPr txBox="1">
            <a:spLocks noChangeArrowheads="1"/>
          </p:cNvSpPr>
          <p:nvPr/>
        </p:nvSpPr>
        <p:spPr bwMode="auto">
          <a:xfrm>
            <a:off x="0" y="2714620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6000" dirty="0" smtClean="0">
                <a:solidFill>
                  <a:srgbClr val="990099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 Ю Ж Е Т</a:t>
            </a:r>
            <a:r>
              <a:rPr lang="ru-RU" sz="6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совокупность действий, событий,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которых раскрывается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основное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содержание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художественного произведения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00034" y="500042"/>
            <a:ext cx="82804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3500" b="1" i="1" dirty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С.И.Ожегов 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«СЛОВАРЬ РУССКОГО ЯЗЫКА»</a:t>
            </a:r>
          </a:p>
          <a:p>
            <a:pPr algn="ctr"/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 descr="E:\Мои документы\Мои рисунки\2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85720" y="868882"/>
            <a:ext cx="7000924" cy="5436656"/>
          </a:xfrm>
          <a:prstGeom prst="rect">
            <a:avLst/>
          </a:prstGeom>
          <a:noFill/>
        </p:spPr>
      </p:pic>
      <p:sp>
        <p:nvSpPr>
          <p:cNvPr id="413700" name="Text Box 4"/>
          <p:cNvSpPr txBox="1">
            <a:spLocks noChangeArrowheads="1"/>
          </p:cNvSpPr>
          <p:nvPr/>
        </p:nvSpPr>
        <p:spPr bwMode="auto">
          <a:xfrm>
            <a:off x="1403350" y="11255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13701" name="Text Box 5"/>
          <p:cNvSpPr txBox="1">
            <a:spLocks noChangeArrowheads="1"/>
          </p:cNvSpPr>
          <p:nvPr/>
        </p:nvSpPr>
        <p:spPr bwMode="auto">
          <a:xfrm>
            <a:off x="2928926" y="285728"/>
            <a:ext cx="596266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Два </a:t>
            </a:r>
            <a:r>
              <a:rPr lang="ru-RU" sz="2800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поезда вышли одновременно навстречу друг другу из двух городов, расположенных на расстоянии </a:t>
            </a:r>
            <a:r>
              <a:rPr lang="ru-RU" sz="2800" b="1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1260 км</a:t>
            </a:r>
            <a:r>
              <a:rPr lang="ru-RU" sz="2800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, и встретились через </a:t>
            </a:r>
            <a:r>
              <a:rPr lang="ru-RU" sz="2800" b="1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7 часов </a:t>
            </a:r>
            <a:r>
              <a:rPr lang="ru-RU" sz="2800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после выхода.  Скорость одного из них </a:t>
            </a:r>
            <a:r>
              <a:rPr lang="ru-RU" sz="2800" b="1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80 км/ч</a:t>
            </a:r>
            <a:r>
              <a:rPr lang="ru-RU" sz="2800" b="1" dirty="0" smtClean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2800" dirty="0" smtClean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sz="2800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скорость другого поезда</a:t>
            </a:r>
            <a:r>
              <a:rPr lang="ru-RU" sz="2800" dirty="0" smtClean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effectLst>
                <a:glow rad="228600">
                  <a:srgbClr val="FFFFFF"/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357158" y="1071546"/>
            <a:ext cx="8408253" cy="4168563"/>
            <a:chOff x="500034" y="1071546"/>
            <a:chExt cx="7643866" cy="3789603"/>
          </a:xfrm>
        </p:grpSpPr>
        <p:pic>
          <p:nvPicPr>
            <p:cNvPr id="15" name="Picture 1" descr="E:\Мои документы\Мои рисунки\2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715008" y="2120345"/>
              <a:ext cx="2353627" cy="1827739"/>
            </a:xfrm>
            <a:prstGeom prst="rect">
              <a:avLst/>
            </a:prstGeom>
            <a:noFill/>
          </p:spPr>
        </p:pic>
        <p:pic>
          <p:nvPicPr>
            <p:cNvPr id="16" name="Picture 1" descr="E:\Мои документы\Мои рисунки\2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flipH="1">
              <a:off x="642910" y="2071678"/>
              <a:ext cx="2353627" cy="1827739"/>
            </a:xfrm>
            <a:prstGeom prst="rect">
              <a:avLst/>
            </a:prstGeom>
            <a:noFill/>
          </p:spPr>
        </p:pic>
        <p:cxnSp>
          <p:nvCxnSpPr>
            <p:cNvPr id="5" name="Прямая соединительная линия 4"/>
            <p:cNvCxnSpPr/>
            <p:nvPr/>
          </p:nvCxnSpPr>
          <p:spPr>
            <a:xfrm>
              <a:off x="714348" y="4071942"/>
              <a:ext cx="7429552" cy="1588"/>
            </a:xfrm>
            <a:prstGeom prst="line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642910" y="4214818"/>
              <a:ext cx="750099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600" dirty="0" smtClean="0">
                  <a:latin typeface="Times New Roman" pitchFamily="18" charset="0"/>
                  <a:cs typeface="Times New Roman" pitchFamily="18" charset="0"/>
                </a:rPr>
                <a:t>1260 км</a:t>
              </a:r>
              <a:endParaRPr lang="ru-RU" sz="36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" name="Группа 16"/>
            <p:cNvGrpSpPr/>
            <p:nvPr/>
          </p:nvGrpSpPr>
          <p:grpSpPr>
            <a:xfrm>
              <a:off x="3929058" y="2928934"/>
              <a:ext cx="750099" cy="1071570"/>
              <a:chOff x="4572000" y="1643050"/>
              <a:chExt cx="750099" cy="1071570"/>
            </a:xfrm>
          </p:grpSpPr>
          <p:sp>
            <p:nvSpPr>
              <p:cNvPr id="7" name="Равнобедренный треугольник 6"/>
              <p:cNvSpPr/>
              <p:nvPr/>
            </p:nvSpPr>
            <p:spPr>
              <a:xfrm rot="5400000">
                <a:off x="4679157" y="1535893"/>
                <a:ext cx="535785" cy="75009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9" name="Прямая соединительная линия 8"/>
              <p:cNvCxnSpPr/>
              <p:nvPr/>
            </p:nvCxnSpPr>
            <p:spPr>
              <a:xfrm rot="5400000">
                <a:off x="4037009" y="2178835"/>
                <a:ext cx="1070776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3286116" y="2143116"/>
              <a:ext cx="20002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600" dirty="0" smtClean="0">
                  <a:latin typeface="Times New Roman" pitchFamily="18" charset="0"/>
                  <a:cs typeface="Times New Roman" pitchFamily="18" charset="0"/>
                </a:rPr>
                <a:t>7ч.</a:t>
              </a:r>
              <a:endParaRPr lang="ru-RU" sz="3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571472" y="1643050"/>
              <a:ext cx="2143140" cy="285752"/>
            </a:xfrm>
            <a:prstGeom prst="rightArrow">
              <a:avLst>
                <a:gd name="adj1" fmla="val 50000"/>
                <a:gd name="adj2" fmla="val 172879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00034" y="1071546"/>
              <a:ext cx="20002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600" dirty="0" smtClean="0">
                  <a:latin typeface="Times New Roman" pitchFamily="18" charset="0"/>
                  <a:cs typeface="Times New Roman" pitchFamily="18" charset="0"/>
                </a:rPr>
                <a:t>80 км/ч</a:t>
              </a:r>
              <a:endParaRPr lang="ru-RU" sz="3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72198" y="1071546"/>
              <a:ext cx="20002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600" dirty="0">
                  <a:latin typeface="Times New Roman" pitchFamily="18" charset="0"/>
                  <a:cs typeface="Times New Roman" pitchFamily="18" charset="0"/>
                </a:rPr>
                <a:t>?</a:t>
              </a:r>
              <a:r>
                <a:rPr lang="ru-RU" sz="3600" dirty="0" smtClean="0">
                  <a:latin typeface="Times New Roman" pitchFamily="18" charset="0"/>
                  <a:cs typeface="Times New Roman" pitchFamily="18" charset="0"/>
                </a:rPr>
                <a:t> км/ч</a:t>
              </a:r>
              <a:endParaRPr lang="ru-RU" sz="3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Стрелка вправо 19"/>
            <p:cNvSpPr/>
            <p:nvPr/>
          </p:nvSpPr>
          <p:spPr>
            <a:xfrm flipH="1">
              <a:off x="5857884" y="1714488"/>
              <a:ext cx="2143140" cy="285752"/>
            </a:xfrm>
            <a:prstGeom prst="rightArrow">
              <a:avLst>
                <a:gd name="adj1" fmla="val 50000"/>
                <a:gd name="adj2" fmla="val 172879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" descr="E:\Мои документы\Мои рисунки\2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H="1">
            <a:off x="3286115" y="1985841"/>
            <a:ext cx="5470595" cy="4248259"/>
          </a:xfrm>
          <a:prstGeom prst="rect">
            <a:avLst/>
          </a:prstGeom>
          <a:noFill/>
        </p:spPr>
      </p:pic>
      <p:sp>
        <p:nvSpPr>
          <p:cNvPr id="409604" name="Text Box 4"/>
          <p:cNvSpPr txBox="1">
            <a:spLocks noChangeArrowheads="1"/>
          </p:cNvSpPr>
          <p:nvPr/>
        </p:nvSpPr>
        <p:spPr bwMode="auto">
          <a:xfrm>
            <a:off x="592138" y="347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85720" y="1000108"/>
            <a:ext cx="25717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Составить задачу, используя числовые данные</a:t>
            </a:r>
            <a:endParaRPr lang="ru-RU" sz="2800" b="1" dirty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071802" y="714356"/>
            <a:ext cx="350046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rgbClr val="FFFFFF"/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80 км/ч</a:t>
            </a:r>
            <a:endParaRPr kumimoji="0" lang="ru-RU" sz="6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rgbClr val="FFFFFF"/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rgbClr val="FFFFFF"/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 км/ч</a:t>
            </a:r>
            <a:endParaRPr kumimoji="0" lang="ru-RU" sz="6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rgbClr val="FFFFFF"/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rgbClr val="FFFFFF"/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1260 км</a:t>
            </a:r>
            <a:endParaRPr kumimoji="0" lang="ru-RU" sz="6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rgbClr val="FFFFFF"/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rgbClr val="FFFFFF"/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 ч</a:t>
            </a:r>
            <a:endParaRPr kumimoji="0" lang="ru-RU" sz="6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rgbClr val="FFFFFF"/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610136"/>
            <a:ext cx="85725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двух городов, расположенных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расстоянии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1260 км,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одновременно в противоположных направлениях вышли два поезда.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Скорость первого поезда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80км/ч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скорость второго поезда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 км/ч.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Какое расстояние будет между ними через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 часов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после начала движения?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20" name="Text Box 4"/>
          <p:cNvSpPr txBox="1">
            <a:spLocks noChangeArrowheads="1"/>
          </p:cNvSpPr>
          <p:nvPr/>
        </p:nvSpPr>
        <p:spPr bwMode="auto">
          <a:xfrm>
            <a:off x="428596" y="1643050"/>
            <a:ext cx="8424862" cy="4393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lvl="1" indent="-342900" algn="ctr">
              <a:spcBef>
                <a:spcPct val="50000"/>
              </a:spcBef>
            </a:pPr>
            <a:r>
              <a:rPr lang="ru-RU" sz="3500" b="1" dirty="0" smtClean="0">
                <a:solidFill>
                  <a:srgbClr val="990099"/>
                </a:solidFill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УМНЫЙ</a:t>
            </a:r>
            <a:r>
              <a:rPr lang="ru-RU" sz="3500" b="1" dirty="0">
                <a:solidFill>
                  <a:srgbClr val="990099"/>
                </a:solidFill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ctr">
              <a:spcBef>
                <a:spcPct val="50000"/>
              </a:spcBef>
            </a:pPr>
            <a:r>
              <a:rPr lang="ru-RU" sz="2400" b="1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1) Обладающий умом, выражающий ум.</a:t>
            </a:r>
          </a:p>
          <a:p>
            <a:pPr marL="342900" indent="-342900" algn="ctr">
              <a:spcBef>
                <a:spcPct val="50000"/>
              </a:spcBef>
            </a:pPr>
            <a:r>
              <a:rPr lang="ru-RU" sz="3200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 2) Порожденный ясным умом, разумный</a:t>
            </a:r>
            <a:r>
              <a:rPr lang="ru-RU" sz="3200" dirty="0" smtClean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i="1" u="sng" dirty="0">
              <a:effectLst>
                <a:glow rad="228600">
                  <a:srgbClr val="FFFFFF"/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spcBef>
                <a:spcPct val="50000"/>
              </a:spcBef>
            </a:pPr>
            <a:r>
              <a:rPr lang="ru-RU" sz="3500" b="1" dirty="0">
                <a:solidFill>
                  <a:srgbClr val="990099"/>
                </a:solidFill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МУДРЫЙ:</a:t>
            </a:r>
          </a:p>
          <a:p>
            <a:pPr marL="342900" indent="-342900" algn="ctr">
              <a:spcBef>
                <a:spcPct val="50000"/>
              </a:spcBef>
              <a:buFontTx/>
              <a:buAutoNum type="arabicParenR"/>
            </a:pPr>
            <a:r>
              <a:rPr lang="ru-RU" sz="3200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 Обладающий большим умом.</a:t>
            </a:r>
          </a:p>
          <a:p>
            <a:pPr marL="342900" indent="-342900" algn="ctr">
              <a:spcBef>
                <a:spcPct val="50000"/>
              </a:spcBef>
              <a:buFontTx/>
              <a:buAutoNum type="arabicParenR"/>
            </a:pPr>
            <a:r>
              <a:rPr lang="ru-RU" sz="3200" dirty="0">
                <a:effectLst>
                  <a:glow rad="228600">
                    <a:srgbClr val="FFFFFF"/>
                  </a:glow>
                </a:effectLst>
                <a:latin typeface="Times New Roman" pitchFamily="18" charset="0"/>
                <a:cs typeface="Times New Roman" pitchFamily="18" charset="0"/>
              </a:rPr>
              <a:t> Основанный на больших знаниях, опыте.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6">
                      <a:lumMod val="60000"/>
                      <a:lumOff val="40000"/>
                      <a:alpha val="40000"/>
                    </a:schemeClr>
                  </a:glow>
                </a:effectLst>
                <a:latin typeface="Times New Roman" pitchFamily="18" charset="0"/>
              </a:rPr>
              <a:t>С.И.Ожегов «СЛОВАРЬ РУССКОГО ЯЗЫКА»</a:t>
            </a:r>
            <a:endParaRPr lang="ru-RU" dirty="0">
              <a:solidFill>
                <a:schemeClr val="accent2">
                  <a:lumMod val="75000"/>
                </a:schemeClr>
              </a:solidFill>
              <a:effectLst>
                <a:glow rad="228600">
                  <a:schemeClr val="accent6">
                    <a:lumMod val="60000"/>
                    <a:lumOff val="40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Cj0428261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285720" y="2285992"/>
            <a:ext cx="4064500" cy="38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FFFFFF"/>
            </a:glow>
          </a:effectLst>
        </p:spPr>
      </p:pic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3286116" y="642918"/>
            <a:ext cx="5638780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Ничего и никогда </a:t>
            </a:r>
          </a:p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нельзя понять сразу </a:t>
            </a:r>
          </a:p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и полностью. </a:t>
            </a:r>
          </a:p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Только постепенно усваивая новые знания человек начинает получать удовольствие </a:t>
            </a:r>
          </a:p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от самого процесса познания. </a:t>
            </a:r>
            <a:endParaRPr lang="ru-RU" sz="3200" b="1" dirty="0" smtClean="0">
              <a:solidFill>
                <a:schemeClr val="accent2">
                  <a:lumMod val="75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endParaRPr lang="ru-RU" sz="1100" b="1" dirty="0">
              <a:solidFill>
                <a:schemeClr val="accent2">
                  <a:lumMod val="75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Желаю вам </a:t>
            </a:r>
            <a:endParaRPr lang="ru-RU" sz="3200" b="1" dirty="0" smtClean="0">
              <a:solidFill>
                <a:schemeClr val="accent2">
                  <a:lumMod val="75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удачи на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этом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пути!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11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D487C4"/>
      </a:accent1>
      <a:accent2>
        <a:srgbClr val="AC66BB"/>
      </a:accent2>
      <a:accent3>
        <a:srgbClr val="EBA68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44</TotalTime>
  <Words>196</Words>
  <Application>Microsoft Office PowerPoint</Application>
  <PresentationFormat>Экран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МУДРЫЙ  не попадет  в ситуацию,  из которой   УМНЫЙ  найдет выход</vt:lpstr>
      <vt:lpstr>Слайд 2</vt:lpstr>
      <vt:lpstr>Слайд 3</vt:lpstr>
      <vt:lpstr>Слайд 4</vt:lpstr>
      <vt:lpstr>Слайд 5</vt:lpstr>
      <vt:lpstr>Слайд 6</vt:lpstr>
      <vt:lpstr>С.И.Ожегов «СЛОВАРЬ РУССКОГО ЯЗЫКА»</vt:lpstr>
      <vt:lpstr>Слайд 8</vt:lpstr>
    </vt:vector>
  </TitlesOfParts>
  <Company>Гимназия №6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Мудрый  не попадет в ситуацию,  из которой   умный  найдет выход. </dc:title>
  <dc:creator>админ</dc:creator>
  <cp:lastModifiedBy>админ</cp:lastModifiedBy>
  <cp:revision>19</cp:revision>
  <dcterms:created xsi:type="dcterms:W3CDTF">2010-01-29T10:07:51Z</dcterms:created>
  <dcterms:modified xsi:type="dcterms:W3CDTF">2010-01-30T06:13:02Z</dcterms:modified>
</cp:coreProperties>
</file>