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70" r:id="rId2"/>
    <p:sldId id="271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7" r:id="rId11"/>
    <p:sldId id="279" r:id="rId12"/>
    <p:sldId id="280" r:id="rId13"/>
    <p:sldId id="281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0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8468-0D70-4536-A99A-F46B237C9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7F6B-07A6-4F6F-898D-D1AF44B73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DBC6-4687-43D6-B534-F80F4325A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5EE8F-DDA7-4BFD-8C3F-495A45288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85C6-8495-4D2C-ABB0-67BA4F5F9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F0914-CE51-4E68-8BF1-72BFF8859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B0F1D-5A68-46BA-9EC0-8BF83981E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9458C-EA3E-439D-87DA-5C04718A8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90619-3060-461F-9110-7AE59885A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9CAD-EC99-42D9-B016-B5F0A5697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00D5-468F-4456-8887-F5DA50D98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3272-7B4C-447B-8194-15E895329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EBA5E8D-A2EC-4E10-8BB4-A46C58BCC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BF171001_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4479925" y="3100388"/>
            <a:ext cx="185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ru-RU">
              <a:latin typeface="Tahoma" pitchFamily="34" charset="0"/>
            </a:endParaRPr>
          </a:p>
          <a:p>
            <a:pPr algn="ctr" eaLnBrk="1" hangingPunct="1"/>
            <a:endParaRPr lang="ru-RU">
              <a:latin typeface="Tahoma" pitchFamily="34" charset="0"/>
            </a:endParaRPr>
          </a:p>
        </p:txBody>
      </p:sp>
      <p:sp>
        <p:nvSpPr>
          <p:cNvPr id="21520" name="WordArt 16"/>
          <p:cNvSpPr>
            <a:spLocks noChangeArrowheads="1" noChangeShapeType="1" noTextEdit="1"/>
          </p:cNvSpPr>
          <p:nvPr/>
        </p:nvSpPr>
        <p:spPr bwMode="auto">
          <a:xfrm>
            <a:off x="1835150" y="2667000"/>
            <a:ext cx="54737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476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Как воспевают Солнце!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 на первый вопрос мы получили такие результаты: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364038" y="3241675"/>
            <a:ext cx="398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>
                <a:latin typeface="Tahoma" pitchFamily="34" charset="0"/>
              </a:rPr>
              <a:t>   </a:t>
            </a: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>
            <p:ph idx="1"/>
          </p:nvPr>
        </p:nvGraphicFramePr>
        <p:xfrm>
          <a:off x="0" y="1700213"/>
          <a:ext cx="9144000" cy="5157787"/>
        </p:xfrm>
        <a:graphic>
          <a:graphicData uri="http://schemas.openxmlformats.org/presentationml/2006/ole">
            <p:oleObj spid="_x0000_s1026" name="Диаграмма" r:id="rId3" imgW="3924300" imgH="26575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На второй вопрос ученики ответили так: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  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1628775"/>
          <a:ext cx="9144000" cy="5229225"/>
        </p:xfrm>
        <a:graphic>
          <a:graphicData uri="http://schemas.openxmlformats.org/presentationml/2006/ole">
            <p:oleObj spid="_x0000_s2050" name="Диаграмма" r:id="rId3" imgW="3924300" imgH="26575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60575"/>
            <a:ext cx="8291513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Таким образом мы сделали вывод, что в разные времена у разных народов Солнце называли по разному, но у всех людей оно имело очень важное значение для их жизни!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Список литературы: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1.Русские народные сказки, пословицы, поговорки.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2.Учебники литературы за 5-7-е классы.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3.Интернет.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_66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Презентацию подготовили: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Козлов Никита и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                          Копылов Виталий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382000" cy="3794125"/>
          </a:xfrm>
          <a:effectLst>
            <a:outerShdw dist="71842" dir="2700000" algn="ctr" rotWithShape="0">
              <a:srgbClr val="970303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Ещё в древности люди, глядя на Солнце, задумывались о том, что оно из себя представляет и даже обожествляли его.</a:t>
            </a:r>
            <a:r>
              <a:rPr lang="ru-RU" sz="4000" smtClean="0"/>
              <a:t> </a:t>
            </a:r>
          </a:p>
        </p:txBody>
      </p:sp>
      <p:pic>
        <p:nvPicPr>
          <p:cNvPr id="23556" name="Picture 4" descr="BS0055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6035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PE07677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04800"/>
            <a:ext cx="2057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BFen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22320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    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979613" y="5373688"/>
            <a:ext cx="518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>
              <a:latin typeface="Tahoma" pitchFamily="34" charset="0"/>
            </a:endParaRPr>
          </a:p>
          <a:p>
            <a:pPr algn="ctr" eaLnBrk="1" hangingPunct="1"/>
            <a:r>
              <a:rPr lang="ru-RU">
                <a:latin typeface="Tahoma" pitchFamily="34" charset="0"/>
              </a:rPr>
              <a:t>      </a:t>
            </a:r>
          </a:p>
        </p:txBody>
      </p:sp>
      <p:sp>
        <p:nvSpPr>
          <p:cNvPr id="7174" name="WordArt 5"/>
          <p:cNvSpPr>
            <a:spLocks noChangeArrowheads="1" noChangeShapeType="1" noTextEdit="1"/>
          </p:cNvSpPr>
          <p:nvPr/>
        </p:nvSpPr>
        <p:spPr bwMode="auto">
          <a:xfrm>
            <a:off x="323850" y="692150"/>
            <a:ext cx="298291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Например: </a:t>
            </a:r>
          </a:p>
        </p:txBody>
      </p:sp>
      <p:sp>
        <p:nvSpPr>
          <p:cNvPr id="7175" name="WordArt 6"/>
          <p:cNvSpPr>
            <a:spLocks noChangeArrowheads="1" noChangeShapeType="1" noTextEdit="1"/>
          </p:cNvSpPr>
          <p:nvPr/>
        </p:nvSpPr>
        <p:spPr bwMode="auto">
          <a:xfrm>
            <a:off x="250825" y="1700213"/>
            <a:ext cx="851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древнем Египте главным Богом являлся </a:t>
            </a:r>
          </a:p>
        </p:txBody>
      </p:sp>
      <p:sp>
        <p:nvSpPr>
          <p:cNvPr id="7176" name="WordArt 7"/>
          <p:cNvSpPr>
            <a:spLocks noChangeArrowheads="1" noChangeShapeType="1" noTextEdit="1"/>
          </p:cNvSpPr>
          <p:nvPr/>
        </p:nvSpPr>
        <p:spPr bwMode="auto">
          <a:xfrm>
            <a:off x="2987675" y="2565400"/>
            <a:ext cx="31051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Бог солнца – Ра.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395288" y="2636838"/>
            <a:ext cx="7704137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 почитали в Египте в качестве 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солнечного божества с древних времён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250825" y="5876925"/>
            <a:ext cx="86042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Он возглавлял иерархию богов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greenflash_jc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-1539875"/>
            <a:ext cx="12153901" cy="105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 славянской мифологии солнечные божества так же назывались по разному:   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    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ru-RU" u="sng">
              <a:latin typeface="Tahoma" pitchFamily="34" charset="0"/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2484438" y="3141663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076325" y="2574925"/>
            <a:ext cx="185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Сварог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486400" y="2678113"/>
            <a:ext cx="2174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Дажьбог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339975" y="4021138"/>
            <a:ext cx="137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Хоре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364163" y="4021138"/>
            <a:ext cx="1697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Ялори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205" grpId="0"/>
      <p:bldP spid="8206" grpId="0"/>
      <p:bldP spid="8208" grpId="0"/>
      <p:bldP spid="82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Howar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  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286000" y="31083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latin typeface="Tahoma" pitchFamily="34" charset="0"/>
              </a:rPr>
              <a:t>  </a:t>
            </a:r>
            <a:endParaRPr lang="ru-RU" u="sng">
              <a:latin typeface="Tahoma" pitchFamily="34" charset="0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45910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ГРЕЧЕСКАЯ МИФОЛОГИЯ: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11188" y="2133600"/>
            <a:ext cx="76295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Гелиос - бог солнца (или само солнце)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ri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Так же солнце воспевалось и в народном творчестве например: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554663" cy="4114800"/>
          </a:xfrm>
        </p:spPr>
        <p:txBody>
          <a:bodyPr/>
          <a:lstStyle/>
          <a:p>
            <a:pPr marL="0" indent="820738" eaLnBrk="1" hangingPunct="1">
              <a:lnSpc>
                <a:spcPct val="90000"/>
              </a:lnSpc>
              <a:buFontTx/>
              <a:buNone/>
              <a:defRPr/>
            </a:pPr>
            <a:endParaRPr lang="ru-RU" sz="2800" smtClean="0"/>
          </a:p>
          <a:p>
            <a:pPr marL="0" indent="820738" eaLnBrk="1" hangingPunct="1">
              <a:lnSpc>
                <a:spcPct val="90000"/>
              </a:lnSpc>
              <a:defRPr/>
            </a:pPr>
            <a:r>
              <a:rPr lang="ru-RU" sz="2800" smtClean="0"/>
              <a:t>Сито свито золотом покрыто, кто взглянет тот заплачет.</a:t>
            </a:r>
          </a:p>
          <a:p>
            <a:pPr marL="0" indent="820738" eaLnBrk="1" hangingPunct="1">
              <a:lnSpc>
                <a:spcPct val="90000"/>
              </a:lnSpc>
              <a:defRPr/>
            </a:pPr>
            <a:r>
              <a:rPr lang="ru-RU" sz="2800" smtClean="0"/>
              <a:t>Что без крыльев летит и без огня горит.</a:t>
            </a:r>
          </a:p>
          <a:p>
            <a:pPr marL="0" indent="820738" eaLnBrk="1" hangingPunct="1">
              <a:lnSpc>
                <a:spcPct val="90000"/>
              </a:lnSpc>
              <a:defRPr/>
            </a:pPr>
            <a:r>
              <a:rPr lang="ru-RU" sz="2800" smtClean="0"/>
              <a:t>Что выше леса, краше света без огня горит. 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back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Кроме этого оно воспевалось в детских сказках например: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mtClean="0"/>
              <a:t>  </a:t>
            </a:r>
            <a:r>
              <a:rPr lang="ru-RU" b="1" smtClean="0"/>
              <a:t>Сказка Корнея Чуковского «Краденое Солнце»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Рады зайчики и белочки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Рады мальчики и девочки,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Обнимают и целуют косолапого: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«Ну, спасибо тебе, дедушка, за солнышко!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79513"/>
            <a:ext cx="9396413" cy="1065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785813"/>
            <a:ext cx="8281987" cy="3135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 Михаил Пришвин показывает в своей повести «Кладовая солнца», что без светила жить очень плохо и скучно.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92375"/>
            <a:ext cx="8229600" cy="40322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i="1" dirty="0" smtClean="0"/>
              <a:t>     «Солнце, такое горячее и чистое, вышло против них над болотными ёлочками. Но случилось на небе в это время одно облако. Оно явилось, как холодная синяя стрелка, и пересекло собой восходящее солнце пополам» </a:t>
            </a:r>
          </a:p>
          <a:p>
            <a:pPr algn="ctr" eaLnBrk="1" hangingPunct="1">
              <a:buFontTx/>
              <a:buNone/>
              <a:defRPr/>
            </a:pPr>
            <a:endParaRPr lang="ru-RU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ri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Мы провели опрос среди 10-х, 11-х классов, задав им 2 вопроса: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z="4400" b="1" dirty="0" smtClean="0"/>
              <a:t>Какими именами называли Солнце в разные времена?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4400" b="1" dirty="0" smtClean="0"/>
              <a:t>Какое из названий вам более всего нравится?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349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Tahoma</vt:lpstr>
      <vt:lpstr>Wingdings</vt:lpstr>
      <vt:lpstr>Calibri</vt:lpstr>
      <vt:lpstr>Океан</vt:lpstr>
      <vt:lpstr>Диаграмма Microsoft Office Excel</vt:lpstr>
      <vt:lpstr>     </vt:lpstr>
      <vt:lpstr>Ещё в древности люди, глядя на Солнце, задумывались о том, что оно из себя представляет и даже обожествляли его. </vt:lpstr>
      <vt:lpstr>   </vt:lpstr>
      <vt:lpstr>В славянской мифологии солнечные божества так же назывались по разному:     </vt:lpstr>
      <vt:lpstr>     </vt:lpstr>
      <vt:lpstr>Так же солнце воспевалось и в народном творчестве например:</vt:lpstr>
      <vt:lpstr>Кроме этого оно воспевалось в детских сказках например:</vt:lpstr>
      <vt:lpstr> Михаил Пришвин показывает в своей повести «Кладовая солнца», что без светила жить очень плохо и скучно.</vt:lpstr>
      <vt:lpstr>Мы провели опрос среди 10-х, 11-х классов, задав им 2 вопроса:</vt:lpstr>
      <vt:lpstr>И на первый вопрос мы получили такие результаты:</vt:lpstr>
      <vt:lpstr>На второй вопрос ученики ответили так:</vt:lpstr>
      <vt:lpstr>Таким образом мы сделали вывод, что в разные времена у разных народов Солнце называли по разному, но у всех людей оно имело очень важное значение для их жизни! </vt:lpstr>
      <vt:lpstr>Список литературы:</vt:lpstr>
      <vt:lpstr> </vt:lpstr>
    </vt:vector>
  </TitlesOfParts>
  <Company>п_Восточный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школа№1</dc:creator>
  <cp:lastModifiedBy>Папа</cp:lastModifiedBy>
  <cp:revision>8</cp:revision>
  <dcterms:created xsi:type="dcterms:W3CDTF">2006-02-21T05:15:50Z</dcterms:created>
  <dcterms:modified xsi:type="dcterms:W3CDTF">2010-01-24T07:15:16Z</dcterms:modified>
</cp:coreProperties>
</file>