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97</TotalTime>
  <Words>118</Words>
  <Application>Microsoft Office PowerPoint</Application>
  <PresentationFormat>Экран (4:3)</PresentationFormat>
  <Paragraphs>23</Paragraphs>
  <Slides>15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Разрез</vt:lpstr>
      <vt:lpstr>Слайд 1</vt:lpstr>
      <vt:lpstr>Слайд 2</vt:lpstr>
      <vt:lpstr>Слайд 3</vt:lpstr>
      <vt:lpstr>Наши мальчики головы подняли –  Повзрослели они до поры.</vt:lpstr>
      <vt:lpstr>До свидания, мальчики! Мальчики, Постарайтесь вернуться назад.</vt:lpstr>
      <vt:lpstr>До свидания, девочки! Девочки, Постарайтесь вернуться назад.</vt:lpstr>
      <vt:lpstr>Памятник Б.Ш.Окуджаве  в Москве на Арбате</vt:lpstr>
      <vt:lpstr>«Здесь птицы не поют…»</vt:lpstr>
      <vt:lpstr>«Проводы у военкомата»</vt:lpstr>
      <vt:lpstr>Я ухожу от пули, делаю отчаянный рывок.</vt:lpstr>
      <vt:lpstr>Слайд 11</vt:lpstr>
      <vt:lpstr>«Чёрный мессер»</vt:lpstr>
      <vt:lpstr>«Ах, что-то мне не верится, что я, брат, воевал…»</vt:lpstr>
      <vt:lpstr>Слайд 14</vt:lpstr>
      <vt:lpstr>Слайд 15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САША</dc:creator>
  <cp:lastModifiedBy>САША</cp:lastModifiedBy>
  <cp:revision>6</cp:revision>
  <dcterms:created xsi:type="dcterms:W3CDTF">2009-05-05T19:26:39Z</dcterms:created>
  <dcterms:modified xsi:type="dcterms:W3CDTF">2010-01-26T20:20:01Z</dcterms:modified>
</cp:coreProperties>
</file>