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8" r:id="rId5"/>
    <p:sldId id="259" r:id="rId6"/>
    <p:sldId id="268" r:id="rId7"/>
    <p:sldId id="260" r:id="rId8"/>
    <p:sldId id="261" r:id="rId9"/>
    <p:sldId id="262" r:id="rId10"/>
    <p:sldId id="263" r:id="rId11"/>
    <p:sldId id="264" r:id="rId12"/>
    <p:sldId id="265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456" autoAdjust="0"/>
  </p:normalViewPr>
  <p:slideViewPr>
    <p:cSldViewPr>
      <p:cViewPr varScale="1">
        <p:scale>
          <a:sx n="53" d="100"/>
          <a:sy n="53" d="100"/>
        </p:scale>
        <p:origin x="-102" y="-14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26.01.2010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26.01.2010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26.01.2010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" Target="slide8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s60.radikal.ru/i170/0909/f4/6fa447a29761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hyperlink" Target="http://www.openspace.ru/m/photo/2009/11/18/tolstoi_b.jp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-214338"/>
            <a:ext cx="7498080" cy="1143000"/>
          </a:xfrm>
        </p:spPr>
        <p:txBody>
          <a:bodyPr/>
          <a:lstStyle/>
          <a:p>
            <a:pPr algn="ctr"/>
            <a:r>
              <a:rPr lang="ru-RU" dirty="0" smtClean="0"/>
              <a:t>Чему учат в школе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214414" y="857232"/>
            <a:ext cx="35719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Буквы разные писать 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Тонким пёрышком в тетрадь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школе, учат в школе, 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школе.</a:t>
            </a:r>
          </a:p>
          <a:p>
            <a:endParaRPr lang="ru-RU" b="1" i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Вычитать и умножать, 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Малышей не обижать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школе, учат в школе, 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школе.</a:t>
            </a:r>
          </a:p>
          <a:p>
            <a:endParaRPr lang="ru-RU" b="1" i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К четырём прибавить два,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По слогам читать слова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школе, учат в школе, 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школе.</a:t>
            </a:r>
          </a:p>
          <a:p>
            <a:endParaRPr lang="ru-RU" b="1" i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Книжки добрые любить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И воспитанными быть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школе, учат в школе, 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857752" y="857232"/>
            <a:ext cx="385765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Находить восток и юг, 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Рисовать квадрат и круг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школе, учат в школе, 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школе.</a:t>
            </a:r>
          </a:p>
          <a:p>
            <a:endParaRPr lang="ru-RU" b="1" i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И не путать никогда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Острова и города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школе, учат в школе, 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школе.</a:t>
            </a:r>
          </a:p>
          <a:p>
            <a:endParaRPr lang="ru-RU" b="1" i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Про глагол, и про тире,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И про дождик на дворе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школе, учат в школе, 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школе.</a:t>
            </a:r>
          </a:p>
          <a:p>
            <a:endParaRPr lang="ru-RU" b="1" i="1" dirty="0" smtClean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Крепко-накрепко дружить,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С детства дружбой дорожить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школе, учат в школе, </a:t>
            </a:r>
          </a:p>
          <a:p>
            <a:r>
              <a:rPr lang="ru-RU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учат в школе.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429356" y="6215082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М. </a:t>
            </a:r>
            <a:r>
              <a:rPr lang="ru-RU" sz="2400" b="1" i="1" dirty="0" err="1" smtClean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Пляцковский</a:t>
            </a:r>
            <a:endParaRPr lang="ru-RU" sz="2400" b="1" i="1" dirty="0">
              <a:solidFill>
                <a:schemeClr val="accent4">
                  <a:lumMod val="7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14810" y="357166"/>
            <a:ext cx="4643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Все эти вопросы связаны с твоим режимом дня.</a:t>
            </a:r>
            <a:endParaRPr lang="ru-RU" sz="3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71670" y="4214818"/>
            <a:ext cx="65008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</a:rPr>
              <a:t>Если ты правильно организуешь учебный процесс, то появятся не только результаты в учении, но и улучшится твоё самочувствие.</a:t>
            </a:r>
            <a:endParaRPr lang="ru-RU" sz="32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Picture 5" descr="COBJ042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14290"/>
            <a:ext cx="2351088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357166"/>
            <a:ext cx="60988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Уметь учиться -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5852" y="1500174"/>
            <a:ext cx="7358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</a:rPr>
              <a:t>- это и хорошо развитые умения читать, считать, писать.</a:t>
            </a:r>
            <a:endParaRPr lang="ru-RU" sz="32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3143248"/>
            <a:ext cx="69294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</a:rPr>
              <a:t>- это уметь распределять своё время, владеть своим вниманием, выполнять задания по предмету и самого себя проверять, ставить себе задачи и решать их.</a:t>
            </a:r>
            <a:endParaRPr lang="ru-RU" sz="32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14744" y="1357298"/>
            <a:ext cx="5218944" cy="1143000"/>
          </a:xfrm>
        </p:spPr>
        <p:txBody>
          <a:bodyPr/>
          <a:lstStyle/>
          <a:p>
            <a:r>
              <a:rPr lang="ru-RU" dirty="0" smtClean="0"/>
              <a:t>Проверь себя.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14480" y="4071942"/>
            <a:ext cx="6500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Ответь на вопросы стр. 111.</a:t>
            </a:r>
            <a:endParaRPr lang="ru-RU" sz="36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0166" y="5572140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Составь для себя свой режим дня.</a:t>
            </a:r>
            <a:endParaRPr lang="ru-RU" sz="36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8" name="Picture 4" descr="dd36efffaa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214290"/>
            <a:ext cx="2014538" cy="3284538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28992" y="285728"/>
            <a:ext cx="521497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урок!</a:t>
            </a:r>
            <a:endParaRPr lang="ru-RU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786058"/>
            <a:ext cx="3195537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</a:rPr>
              <a:t>Профессия – ученик.</a:t>
            </a:r>
            <a:r>
              <a:rPr lang="ru-RU" dirty="0" smtClean="0"/>
              <a:t>		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722076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</a:rPr>
              <a:t>Содержание урока:</a:t>
            </a:r>
          </a:p>
          <a:p>
            <a:pPr marL="541782" indent="-514350">
              <a:buAutoNum type="arabicPeriod"/>
            </a:pP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</a:rPr>
              <a:t>Школьное образование.</a:t>
            </a:r>
          </a:p>
          <a:p>
            <a:pPr marL="541782" indent="-514350">
              <a:buAutoNum type="arabicPeriod"/>
            </a:pP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</a:rPr>
              <a:t>О чём рассказала бабушка.</a:t>
            </a:r>
          </a:p>
          <a:p>
            <a:pPr marL="541782" indent="-514350">
              <a:buAutoNum type="arabicPeriod"/>
            </a:pP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</a:rPr>
              <a:t>Чему учит школа.</a:t>
            </a:r>
          </a:p>
          <a:p>
            <a:pPr marL="541782" indent="-514350">
              <a:buAutoNum type="arabicPeriod"/>
            </a:pPr>
            <a:r>
              <a:rPr lang="ru-RU" sz="3200" b="1" i="1" dirty="0" smtClean="0">
                <a:solidFill>
                  <a:schemeClr val="accent3">
                    <a:lumMod val="75000"/>
                  </a:schemeClr>
                </a:solidFill>
              </a:rPr>
              <a:t>Учись учиться.</a:t>
            </a:r>
            <a:endParaRPr lang="ru-RU" sz="32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3" descr="PE03166_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929190" y="3696892"/>
            <a:ext cx="4214810" cy="3161108"/>
          </a:xfrm>
          <a:prstGeom prst="rect">
            <a:avLst/>
          </a:prstGeom>
          <a:ln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       Школьное образование.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000364" y="5357826"/>
            <a:ext cx="357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Начальная школа</a:t>
            </a:r>
            <a:endParaRPr lang="ru-RU" sz="3200" b="1" dirty="0"/>
          </a:p>
        </p:txBody>
      </p:sp>
      <p:sp>
        <p:nvSpPr>
          <p:cNvPr id="4" name="Стрелка вверх 3"/>
          <p:cNvSpPr/>
          <p:nvPr/>
        </p:nvSpPr>
        <p:spPr>
          <a:xfrm>
            <a:off x="4357686" y="4500570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928926" y="3643314"/>
            <a:ext cx="3857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Основная школа</a:t>
            </a:r>
            <a:endParaRPr lang="ru-RU" sz="3200" b="1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4357686" y="2643182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1857364"/>
            <a:ext cx="5000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Средняя (полная) школа</a:t>
            </a:r>
            <a:endParaRPr lang="ru-RU" sz="3200" b="1" dirty="0"/>
          </a:p>
        </p:txBody>
      </p:sp>
      <p:sp>
        <p:nvSpPr>
          <p:cNvPr id="9" name="Стрелка вправо 8"/>
          <p:cNvSpPr/>
          <p:nvPr/>
        </p:nvSpPr>
        <p:spPr>
          <a:xfrm rot="20352825">
            <a:off x="5983473" y="3229648"/>
            <a:ext cx="978408" cy="484632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7000892" y="2857496"/>
            <a:ext cx="19288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Колледж, училище </a:t>
            </a:r>
            <a:endParaRPr lang="ru-RU" sz="2800" b="1" dirty="0"/>
          </a:p>
        </p:txBody>
      </p:sp>
      <p:sp>
        <p:nvSpPr>
          <p:cNvPr id="11" name="Стрелка вправо 10"/>
          <p:cNvSpPr/>
          <p:nvPr/>
        </p:nvSpPr>
        <p:spPr>
          <a:xfrm rot="20358764">
            <a:off x="5840507" y="151449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786578" y="1214422"/>
            <a:ext cx="23574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Институт, университет,</a:t>
            </a:r>
            <a:endParaRPr lang="ru-RU" sz="2800" b="1" dirty="0"/>
          </a:p>
        </p:txBody>
      </p:sp>
      <p:sp>
        <p:nvSpPr>
          <p:cNvPr id="13" name="Стрелка вправо 12"/>
          <p:cNvSpPr/>
          <p:nvPr/>
        </p:nvSpPr>
        <p:spPr>
          <a:xfrm rot="1750984">
            <a:off x="5857884" y="24288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28604"/>
            <a:ext cx="2075428" cy="1295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6" grpId="0"/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3143248"/>
            <a:ext cx="6400800" cy="857256"/>
          </a:xfrm>
        </p:spPr>
        <p:txBody>
          <a:bodyPr/>
          <a:lstStyle/>
          <a:p>
            <a:r>
              <a:rPr lang="ru-RU" dirty="0" smtClean="0"/>
              <a:t>образование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1736" y="0"/>
            <a:ext cx="6143668" cy="3143248"/>
          </a:xfrm>
        </p:spPr>
        <p:txBody>
          <a:bodyPr>
            <a:noAutofit/>
          </a:bodyPr>
          <a:lstStyle/>
          <a:p>
            <a:pPr algn="just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Приобщение к культуре, </a:t>
            </a:r>
          </a:p>
          <a:p>
            <a:pPr algn="just"/>
            <a:endParaRPr lang="ru-RU" sz="3600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ценностям человеческого </a:t>
            </a:r>
          </a:p>
          <a:p>
            <a:pPr algn="just"/>
            <a:endParaRPr lang="ru-RU" sz="3600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общества, знаниям о мире, </a:t>
            </a:r>
          </a:p>
          <a:p>
            <a:pPr algn="just"/>
            <a:endParaRPr lang="ru-RU" sz="3600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накопленным предыдущими </a:t>
            </a:r>
          </a:p>
          <a:p>
            <a:pPr algn="just"/>
            <a:endParaRPr lang="ru-RU" sz="3600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поколениями – это </a:t>
            </a:r>
          </a:p>
          <a:p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0298" y="4000504"/>
            <a:ext cx="62865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Образование основано на получении и усвоении знаний и навыков.</a:t>
            </a:r>
            <a:endParaRPr lang="ru-RU" sz="3200" dirty="0"/>
          </a:p>
        </p:txBody>
      </p:sp>
      <p:pic>
        <p:nvPicPr>
          <p:cNvPr id="6" name="Picture 4" descr="BS0055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5143512"/>
            <a:ext cx="2209800" cy="123666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9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6858048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О чём рассказала бабушка.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1500174"/>
            <a:ext cx="800105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Прочитайте пункт 2 учебника стр. 104-105.</a:t>
            </a:r>
          </a:p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Ответьте на вопросы:</a:t>
            </a:r>
          </a:p>
          <a:p>
            <a:endParaRPr lang="ru-RU" sz="2800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/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1. Почему крестьяне не желали отдавать своих детей в школу созданную Л.Н. Толстым?</a:t>
            </a:r>
          </a:p>
          <a:p>
            <a:pPr marL="514350" indent="-514350"/>
            <a:endParaRPr lang="ru-RU" sz="2800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2. Что написал Н.И. Пирогов в 1858 году?</a:t>
            </a:r>
          </a:p>
          <a:p>
            <a:endParaRPr lang="ru-RU" sz="2800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3. Кем был Н.И. Пирогов?</a:t>
            </a:r>
          </a:p>
          <a:p>
            <a:endParaRPr lang="ru-RU" sz="2800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4. Как он относился к образованию?</a:t>
            </a:r>
            <a:endParaRPr lang="ru-RU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5" descr="BOOK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91564" y="0"/>
            <a:ext cx="1852436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Картинка 1 из 217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-1"/>
            <a:ext cx="3643338" cy="4568449"/>
          </a:xfrm>
          <a:prstGeom prst="rect">
            <a:avLst/>
          </a:prstGeom>
          <a:noFill/>
        </p:spPr>
      </p:pic>
      <p:pic>
        <p:nvPicPr>
          <p:cNvPr id="5" name="Picture 2" descr="Картинка 5 из 8436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72132" y="2014789"/>
            <a:ext cx="3571867" cy="484321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285852" y="5000636"/>
            <a:ext cx="3214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Н.И. Пирогов</a:t>
            </a:r>
            <a:endParaRPr lang="ru-RU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57884" y="785794"/>
            <a:ext cx="285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</a:rPr>
              <a:t>Л.Н. Толстой</a:t>
            </a:r>
            <a:endParaRPr lang="ru-RU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Чему учит школа.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71538" y="2643182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/>
              <a:t>Гуманитарные знания</a:t>
            </a:r>
            <a:r>
              <a:rPr lang="ru-RU" sz="2800" b="1" i="1" dirty="0" smtClean="0"/>
              <a:t> –  </a:t>
            </a:r>
            <a:r>
              <a:rPr lang="ru-RU" sz="2800" b="1" i="1" dirty="0" err="1" smtClean="0"/>
              <a:t>знания</a:t>
            </a:r>
            <a:r>
              <a:rPr lang="ru-RU" sz="2800" b="1" i="1" dirty="0" smtClean="0"/>
              <a:t> о человеке, культуре. </a:t>
            </a:r>
            <a:endParaRPr lang="ru-RU" sz="28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000100" y="5357826"/>
            <a:ext cx="79296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/>
              <a:t>Естественно - научные знания</a:t>
            </a:r>
            <a:r>
              <a:rPr lang="ru-RU" sz="2800" b="1" i="1" dirty="0" smtClean="0"/>
              <a:t>, то есть знания о природе.</a:t>
            </a:r>
            <a:endParaRPr lang="ru-RU" sz="2800" b="1" i="1" dirty="0"/>
          </a:p>
        </p:txBody>
      </p:sp>
      <p:sp>
        <p:nvSpPr>
          <p:cNvPr id="7" name="Выноска-облако 6"/>
          <p:cNvSpPr/>
          <p:nvPr/>
        </p:nvSpPr>
        <p:spPr>
          <a:xfrm>
            <a:off x="5786446" y="285728"/>
            <a:ext cx="2857520" cy="200026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Русский и иностранный язык, литература, история, обществознание</a:t>
            </a:r>
            <a:endParaRPr lang="ru-RU" dirty="0"/>
          </a:p>
        </p:txBody>
      </p:sp>
      <p:sp>
        <p:nvSpPr>
          <p:cNvPr id="8" name="Выноска-облако 7"/>
          <p:cNvSpPr/>
          <p:nvPr/>
        </p:nvSpPr>
        <p:spPr>
          <a:xfrm>
            <a:off x="5929322" y="3571876"/>
            <a:ext cx="2428892" cy="154134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Математика, ботаника, физика, химия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4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5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4" grpId="0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школьных уроков: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214414" y="1500174"/>
            <a:ext cx="171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Диктант</a:t>
            </a:r>
            <a:endParaRPr lang="ru-RU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1500174"/>
            <a:ext cx="36433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Контрольная или самостоятельная работа</a:t>
            </a:r>
            <a:endParaRPr lang="ru-RU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38" y="2643182"/>
            <a:ext cx="2857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Лабораторная работа</a:t>
            </a:r>
            <a:endParaRPr lang="ru-RU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7686" y="3643314"/>
            <a:ext cx="3429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Изучение новой темы</a:t>
            </a:r>
            <a:endParaRPr lang="ru-RU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4071942"/>
            <a:ext cx="2786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Практическая работа</a:t>
            </a:r>
            <a:endParaRPr lang="ru-RU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29322" y="4929198"/>
            <a:ext cx="30003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Закрепление пройденного материала</a:t>
            </a:r>
            <a:endParaRPr lang="ru-RU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7290" y="5214950"/>
            <a:ext cx="3786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3">
                    <a:lumMod val="75000"/>
                  </a:schemeClr>
                </a:solidFill>
              </a:rPr>
              <a:t>Повторительно</a:t>
            </a: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 – обобщающий урок</a:t>
            </a:r>
            <a:endParaRPr lang="ru-RU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Учись учиться.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214414" y="1357298"/>
            <a:ext cx="73581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Прочитай на стр. 108 -110.</a:t>
            </a:r>
          </a:p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Ответь на вопросы. </a:t>
            </a:r>
          </a:p>
          <a:p>
            <a:endParaRPr lang="ru-RU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Ответы запиши в тетрадь.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5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2786058"/>
            <a:ext cx="2347912" cy="357346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585</TotalTime>
  <Words>480</Words>
  <Application>Microsoft Office PowerPoint</Application>
  <PresentationFormat>Экран (4:3)</PresentationFormat>
  <Paragraphs>104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Чему учат в школе</vt:lpstr>
      <vt:lpstr>Профессия – ученик.  </vt:lpstr>
      <vt:lpstr>              Школьное образование.</vt:lpstr>
      <vt:lpstr>образование</vt:lpstr>
      <vt:lpstr>О чём рассказала бабушка.</vt:lpstr>
      <vt:lpstr>Слайд 6</vt:lpstr>
      <vt:lpstr>Чему учит школа.</vt:lpstr>
      <vt:lpstr>Виды школьных уроков:</vt:lpstr>
      <vt:lpstr>Учись учиться.</vt:lpstr>
      <vt:lpstr>Слайд 10</vt:lpstr>
      <vt:lpstr>Слайд 11</vt:lpstr>
      <vt:lpstr>Проверь себя.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Профессия – ученик.  </dc:title>
  <cp:lastModifiedBy>Новорозинская Школа</cp:lastModifiedBy>
  <cp:revision>68</cp:revision>
  <dcterms:modified xsi:type="dcterms:W3CDTF">2010-01-26T07:51:14Z</dcterms:modified>
</cp:coreProperties>
</file>