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86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06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1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Default Extension="jpeg" ContentType="image/jpeg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  <p:sldMasterId id="2147483712" r:id="rId2"/>
    <p:sldMasterId id="2147483725" r:id="rId3"/>
    <p:sldMasterId id="2147483738" r:id="rId4"/>
    <p:sldMasterId id="2147483752" r:id="rId5"/>
    <p:sldMasterId id="2147483764" r:id="rId6"/>
    <p:sldMasterId id="2147483777" r:id="rId7"/>
    <p:sldMasterId id="2147483790" r:id="rId8"/>
    <p:sldMasterId id="2147483802" r:id="rId9"/>
    <p:sldMasterId id="2147483838" r:id="rId10"/>
  </p:sldMasterIdLst>
  <p:notesMasterIdLst>
    <p:notesMasterId r:id="rId27"/>
  </p:notesMasterIdLst>
  <p:sldIdLst>
    <p:sldId id="283" r:id="rId11"/>
    <p:sldId id="261" r:id="rId12"/>
    <p:sldId id="263" r:id="rId13"/>
    <p:sldId id="282" r:id="rId14"/>
    <p:sldId id="264" r:id="rId15"/>
    <p:sldId id="265" r:id="rId16"/>
    <p:sldId id="259" r:id="rId17"/>
    <p:sldId id="260" r:id="rId18"/>
    <p:sldId id="257" r:id="rId19"/>
    <p:sldId id="268" r:id="rId20"/>
    <p:sldId id="271" r:id="rId21"/>
    <p:sldId id="277" r:id="rId22"/>
    <p:sldId id="284" r:id="rId23"/>
    <p:sldId id="276" r:id="rId24"/>
    <p:sldId id="278" r:id="rId25"/>
    <p:sldId id="279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F4"/>
    <a:srgbClr val="B0B0E6"/>
    <a:srgbClr val="3737A7"/>
    <a:srgbClr val="A7A7E3"/>
    <a:srgbClr val="2B2B81"/>
    <a:srgbClr val="5D5DC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902" autoAdjust="0"/>
    <p:restoredTop sz="94707" autoAdjust="0"/>
  </p:normalViewPr>
  <p:slideViewPr>
    <p:cSldViewPr>
      <p:cViewPr varScale="1">
        <p:scale>
          <a:sx n="70" d="100"/>
          <a:sy n="70" d="100"/>
        </p:scale>
        <p:origin x="-57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B4733-3945-4E98-9FA7-A07CFE30FAB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92E1B-312B-469A-96E2-D42C4FAB81C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92E1B-312B-469A-96E2-D42C4FAB81C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738438" y="1381125"/>
            <a:ext cx="6253162" cy="23336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41613" y="4124325"/>
            <a:ext cx="6249987" cy="12858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37220" name="Rectangle 4"/>
          <p:cNvSpPr>
            <a:spLocks noGrp="1" noChangeArrowheads="1"/>
          </p:cNvSpPr>
          <p:nvPr>
            <p:ph type="dt" sz="quarter" idx="2"/>
          </p:nvPr>
        </p:nvSpPr>
        <p:spPr>
          <a:xfrm>
            <a:off x="2743200" y="5410200"/>
            <a:ext cx="6248400" cy="457200"/>
          </a:xfrm>
        </p:spPr>
        <p:txBody>
          <a:bodyPr wrap="none"/>
          <a:lstStyle>
            <a:lvl1pPr>
              <a:defRPr sz="3200" b="1"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1557338" cy="6878638"/>
            <a:chOff x="0" y="-6"/>
            <a:chExt cx="981" cy="4333"/>
          </a:xfrm>
        </p:grpSpPr>
        <p:sp>
          <p:nvSpPr>
            <p:cNvPr id="137222" name="Rectangle 6"/>
            <p:cNvSpPr>
              <a:spLocks noChangeArrowheads="1"/>
            </p:cNvSpPr>
            <p:nvPr/>
          </p:nvSpPr>
          <p:spPr bwMode="auto">
            <a:xfrm>
              <a:off x="453" y="2151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23" name="Rectangle 7"/>
            <p:cNvSpPr>
              <a:spLocks noChangeArrowheads="1"/>
            </p:cNvSpPr>
            <p:nvPr/>
          </p:nvSpPr>
          <p:spPr bwMode="auto">
            <a:xfrm>
              <a:off x="0" y="2151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ru-RU" sz="2400"/>
            </a:p>
          </p:txBody>
        </p:sp>
        <p:sp>
          <p:nvSpPr>
            <p:cNvPr id="137224" name="Rectangle 8"/>
            <p:cNvSpPr>
              <a:spLocks noChangeArrowheads="1"/>
            </p:cNvSpPr>
            <p:nvPr/>
          </p:nvSpPr>
          <p:spPr bwMode="auto">
            <a:xfrm>
              <a:off x="222" y="2151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25" name="Rectangle 9"/>
            <p:cNvSpPr>
              <a:spLocks noChangeArrowheads="1"/>
            </p:cNvSpPr>
            <p:nvPr/>
          </p:nvSpPr>
          <p:spPr bwMode="auto">
            <a:xfrm>
              <a:off x="567" y="2160"/>
              <a:ext cx="204" cy="2161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ru-RU" sz="2400"/>
            </a:p>
          </p:txBody>
        </p:sp>
        <p:sp>
          <p:nvSpPr>
            <p:cNvPr id="137226" name="Freeform 10"/>
            <p:cNvSpPr>
              <a:spLocks/>
            </p:cNvSpPr>
            <p:nvPr/>
          </p:nvSpPr>
          <p:spPr bwMode="auto">
            <a:xfrm>
              <a:off x="222" y="2636"/>
              <a:ext cx="344" cy="647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1"/>
                </a:cxn>
                <a:cxn ang="0">
                  <a:pos x="146" y="366"/>
                </a:cxn>
                <a:cxn ang="0">
                  <a:pos x="50" y="475"/>
                </a:cxn>
                <a:cxn ang="0">
                  <a:pos x="30" y="505"/>
                </a:cxn>
                <a:cxn ang="0">
                  <a:pos x="17" y="535"/>
                </a:cxn>
                <a:cxn ang="0">
                  <a:pos x="10" y="582"/>
                </a:cxn>
                <a:cxn ang="0">
                  <a:pos x="0" y="646"/>
                </a:cxn>
                <a:cxn ang="0">
                  <a:pos x="0" y="365"/>
                </a:cxn>
                <a:cxn ang="0">
                  <a:pos x="5" y="392"/>
                </a:cxn>
                <a:cxn ang="0">
                  <a:pos x="10" y="404"/>
                </a:cxn>
                <a:cxn ang="0">
                  <a:pos x="20" y="410"/>
                </a:cxn>
                <a:cxn ang="0">
                  <a:pos x="30" y="413"/>
                </a:cxn>
                <a:cxn ang="0">
                  <a:pos x="45" y="413"/>
                </a:cxn>
                <a:cxn ang="0">
                  <a:pos x="60" y="407"/>
                </a:cxn>
                <a:cxn ang="0">
                  <a:pos x="257" y="190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27" name="Freeform 11"/>
            <p:cNvSpPr>
              <a:spLocks/>
            </p:cNvSpPr>
            <p:nvPr/>
          </p:nvSpPr>
          <p:spPr bwMode="auto">
            <a:xfrm>
              <a:off x="222" y="2908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28" name="Freeform 12"/>
            <p:cNvSpPr>
              <a:spLocks/>
            </p:cNvSpPr>
            <p:nvPr/>
          </p:nvSpPr>
          <p:spPr bwMode="auto">
            <a:xfrm>
              <a:off x="222" y="3165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29" name="Freeform 13"/>
            <p:cNvSpPr>
              <a:spLocks/>
            </p:cNvSpPr>
            <p:nvPr/>
          </p:nvSpPr>
          <p:spPr bwMode="auto">
            <a:xfrm>
              <a:off x="222" y="3420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30" name="Freeform 14"/>
            <p:cNvSpPr>
              <a:spLocks/>
            </p:cNvSpPr>
            <p:nvPr/>
          </p:nvSpPr>
          <p:spPr bwMode="auto">
            <a:xfrm>
              <a:off x="222" y="3677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31" name="Freeform 15"/>
            <p:cNvSpPr>
              <a:spLocks/>
            </p:cNvSpPr>
            <p:nvPr/>
          </p:nvSpPr>
          <p:spPr bwMode="auto">
            <a:xfrm>
              <a:off x="301" y="3932"/>
              <a:ext cx="265" cy="392"/>
            </a:xfrm>
            <a:custGeom>
              <a:avLst/>
              <a:gdLst/>
              <a:ahLst/>
              <a:cxnLst>
                <a:cxn ang="0">
                  <a:pos x="264" y="52"/>
                </a:cxn>
                <a:cxn ang="0">
                  <a:pos x="264" y="194"/>
                </a:cxn>
                <a:cxn ang="0">
                  <a:pos x="256" y="188"/>
                </a:cxn>
                <a:cxn ang="0">
                  <a:pos x="236" y="188"/>
                </a:cxn>
                <a:cxn ang="0">
                  <a:pos x="221" y="194"/>
                </a:cxn>
                <a:cxn ang="0">
                  <a:pos x="205" y="209"/>
                </a:cxn>
                <a:cxn ang="0">
                  <a:pos x="162" y="261"/>
                </a:cxn>
                <a:cxn ang="0">
                  <a:pos x="66" y="366"/>
                </a:cxn>
                <a:cxn ang="0">
                  <a:pos x="45" y="391"/>
                </a:cxn>
                <a:cxn ang="0">
                  <a:pos x="0" y="391"/>
                </a:cxn>
                <a:cxn ang="0">
                  <a:pos x="178" y="190"/>
                </a:cxn>
                <a:cxn ang="0">
                  <a:pos x="218" y="138"/>
                </a:cxn>
                <a:cxn ang="0">
                  <a:pos x="233" y="111"/>
                </a:cxn>
                <a:cxn ang="0">
                  <a:pos x="246" y="84"/>
                </a:cxn>
                <a:cxn ang="0">
                  <a:pos x="256" y="39"/>
                </a:cxn>
                <a:cxn ang="0">
                  <a:pos x="264" y="0"/>
                </a:cxn>
                <a:cxn ang="0">
                  <a:pos x="264" y="117"/>
                </a:cxn>
              </a:cxnLst>
              <a:rect l="0" t="0" r="r" b="b"/>
              <a:pathLst>
                <a:path w="265" h="392">
                  <a:moveTo>
                    <a:pt x="264" y="52"/>
                  </a:moveTo>
                  <a:lnTo>
                    <a:pt x="264" y="194"/>
                  </a:lnTo>
                  <a:lnTo>
                    <a:pt x="256" y="188"/>
                  </a:lnTo>
                  <a:lnTo>
                    <a:pt x="236" y="188"/>
                  </a:lnTo>
                  <a:lnTo>
                    <a:pt x="221" y="194"/>
                  </a:lnTo>
                  <a:lnTo>
                    <a:pt x="205" y="209"/>
                  </a:lnTo>
                  <a:lnTo>
                    <a:pt x="162" y="261"/>
                  </a:lnTo>
                  <a:lnTo>
                    <a:pt x="66" y="366"/>
                  </a:lnTo>
                  <a:lnTo>
                    <a:pt x="45" y="391"/>
                  </a:lnTo>
                  <a:lnTo>
                    <a:pt x="0" y="391"/>
                  </a:lnTo>
                  <a:lnTo>
                    <a:pt x="178" y="190"/>
                  </a:lnTo>
                  <a:lnTo>
                    <a:pt x="218" y="138"/>
                  </a:lnTo>
                  <a:lnTo>
                    <a:pt x="233" y="111"/>
                  </a:lnTo>
                  <a:lnTo>
                    <a:pt x="246" y="84"/>
                  </a:lnTo>
                  <a:lnTo>
                    <a:pt x="256" y="39"/>
                  </a:lnTo>
                  <a:lnTo>
                    <a:pt x="264" y="0"/>
                  </a:lnTo>
                  <a:lnTo>
                    <a:pt x="264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32" name="Freeform 16"/>
            <p:cNvSpPr>
              <a:spLocks/>
            </p:cNvSpPr>
            <p:nvPr/>
          </p:nvSpPr>
          <p:spPr bwMode="auto">
            <a:xfrm>
              <a:off x="222" y="2366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33" name="Freeform 17"/>
            <p:cNvSpPr>
              <a:spLocks/>
            </p:cNvSpPr>
            <p:nvPr/>
          </p:nvSpPr>
          <p:spPr bwMode="auto">
            <a:xfrm>
              <a:off x="222" y="2151"/>
              <a:ext cx="346" cy="575"/>
            </a:xfrm>
            <a:custGeom>
              <a:avLst/>
              <a:gdLst/>
              <a:ahLst/>
              <a:cxnLst>
                <a:cxn ang="0">
                  <a:pos x="345" y="0"/>
                </a:cxn>
                <a:cxn ang="0">
                  <a:pos x="343" y="122"/>
                </a:cxn>
                <a:cxn ang="0">
                  <a:pos x="336" y="116"/>
                </a:cxn>
                <a:cxn ang="0">
                  <a:pos x="315" y="116"/>
                </a:cxn>
                <a:cxn ang="0">
                  <a:pos x="300" y="122"/>
                </a:cxn>
                <a:cxn ang="0">
                  <a:pos x="285" y="137"/>
                </a:cxn>
                <a:cxn ang="0">
                  <a:pos x="242" y="188"/>
                </a:cxn>
                <a:cxn ang="0">
                  <a:pos x="146" y="294"/>
                </a:cxn>
                <a:cxn ang="0">
                  <a:pos x="50" y="403"/>
                </a:cxn>
                <a:cxn ang="0">
                  <a:pos x="30" y="433"/>
                </a:cxn>
                <a:cxn ang="0">
                  <a:pos x="17" y="463"/>
                </a:cxn>
                <a:cxn ang="0">
                  <a:pos x="10" y="510"/>
                </a:cxn>
                <a:cxn ang="0">
                  <a:pos x="0" y="574"/>
                </a:cxn>
                <a:cxn ang="0">
                  <a:pos x="0" y="293"/>
                </a:cxn>
                <a:cxn ang="0">
                  <a:pos x="5" y="320"/>
                </a:cxn>
                <a:cxn ang="0">
                  <a:pos x="10" y="332"/>
                </a:cxn>
                <a:cxn ang="0">
                  <a:pos x="20" y="338"/>
                </a:cxn>
                <a:cxn ang="0">
                  <a:pos x="30" y="341"/>
                </a:cxn>
                <a:cxn ang="0">
                  <a:pos x="45" y="341"/>
                </a:cxn>
                <a:cxn ang="0">
                  <a:pos x="60" y="335"/>
                </a:cxn>
                <a:cxn ang="0">
                  <a:pos x="257" y="117"/>
                </a:cxn>
                <a:cxn ang="0">
                  <a:pos x="298" y="66"/>
                </a:cxn>
                <a:cxn ang="0">
                  <a:pos x="313" y="39"/>
                </a:cxn>
                <a:cxn ang="0">
                  <a:pos x="326" y="12"/>
                </a:cxn>
                <a:cxn ang="0">
                  <a:pos x="329" y="0"/>
                </a:cxn>
                <a:cxn ang="0">
                  <a:pos x="345" y="3"/>
                </a:cxn>
                <a:cxn ang="0">
                  <a:pos x="343" y="45"/>
                </a:cxn>
              </a:cxnLst>
              <a:rect l="0" t="0" r="r" b="b"/>
              <a:pathLst>
                <a:path w="346" h="575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3"/>
                  </a:lnTo>
                  <a:lnTo>
                    <a:pt x="30" y="433"/>
                  </a:lnTo>
                  <a:lnTo>
                    <a:pt x="17" y="463"/>
                  </a:lnTo>
                  <a:lnTo>
                    <a:pt x="10" y="510"/>
                  </a:lnTo>
                  <a:lnTo>
                    <a:pt x="0" y="574"/>
                  </a:lnTo>
                  <a:lnTo>
                    <a:pt x="0" y="293"/>
                  </a:lnTo>
                  <a:lnTo>
                    <a:pt x="5" y="320"/>
                  </a:lnTo>
                  <a:lnTo>
                    <a:pt x="10" y="332"/>
                  </a:lnTo>
                  <a:lnTo>
                    <a:pt x="20" y="338"/>
                  </a:lnTo>
                  <a:lnTo>
                    <a:pt x="30" y="341"/>
                  </a:lnTo>
                  <a:lnTo>
                    <a:pt x="45" y="341"/>
                  </a:lnTo>
                  <a:lnTo>
                    <a:pt x="60" y="335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34" name="Rectangle 18"/>
            <p:cNvSpPr>
              <a:spLocks noChangeArrowheads="1"/>
            </p:cNvSpPr>
            <p:nvPr/>
          </p:nvSpPr>
          <p:spPr bwMode="auto">
            <a:xfrm>
              <a:off x="453" y="-3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35" name="Rectangle 19"/>
            <p:cNvSpPr>
              <a:spLocks noChangeArrowheads="1"/>
            </p:cNvSpPr>
            <p:nvPr/>
          </p:nvSpPr>
          <p:spPr bwMode="auto">
            <a:xfrm>
              <a:off x="0" y="-3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ru-RU" sz="2400"/>
            </a:p>
          </p:txBody>
        </p:sp>
        <p:sp>
          <p:nvSpPr>
            <p:cNvPr id="137236" name="Rectangle 20"/>
            <p:cNvSpPr>
              <a:spLocks noChangeArrowheads="1"/>
            </p:cNvSpPr>
            <p:nvPr/>
          </p:nvSpPr>
          <p:spPr bwMode="auto">
            <a:xfrm>
              <a:off x="222" y="-3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37" name="Rectangle 21"/>
            <p:cNvSpPr>
              <a:spLocks noChangeArrowheads="1"/>
            </p:cNvSpPr>
            <p:nvPr/>
          </p:nvSpPr>
          <p:spPr bwMode="auto">
            <a:xfrm>
              <a:off x="567" y="-3"/>
              <a:ext cx="204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ru-RU" sz="2400"/>
            </a:p>
          </p:txBody>
        </p:sp>
        <p:sp>
          <p:nvSpPr>
            <p:cNvPr id="137238" name="Freeform 22"/>
            <p:cNvSpPr>
              <a:spLocks/>
            </p:cNvSpPr>
            <p:nvPr/>
          </p:nvSpPr>
          <p:spPr bwMode="auto">
            <a:xfrm>
              <a:off x="222" y="497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39" name="Freeform 23"/>
            <p:cNvSpPr>
              <a:spLocks/>
            </p:cNvSpPr>
            <p:nvPr/>
          </p:nvSpPr>
          <p:spPr bwMode="auto">
            <a:xfrm>
              <a:off x="222" y="754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40" name="Freeform 24"/>
            <p:cNvSpPr>
              <a:spLocks/>
            </p:cNvSpPr>
            <p:nvPr/>
          </p:nvSpPr>
          <p:spPr bwMode="auto">
            <a:xfrm>
              <a:off x="222" y="1010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41" name="Freeform 25"/>
            <p:cNvSpPr>
              <a:spLocks/>
            </p:cNvSpPr>
            <p:nvPr/>
          </p:nvSpPr>
          <p:spPr bwMode="auto">
            <a:xfrm>
              <a:off x="222" y="1266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42" name="Freeform 26"/>
            <p:cNvSpPr>
              <a:spLocks/>
            </p:cNvSpPr>
            <p:nvPr/>
          </p:nvSpPr>
          <p:spPr bwMode="auto">
            <a:xfrm>
              <a:off x="222" y="1522"/>
              <a:ext cx="344" cy="647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1"/>
                </a:cxn>
                <a:cxn ang="0">
                  <a:pos x="146" y="366"/>
                </a:cxn>
                <a:cxn ang="0">
                  <a:pos x="50" y="475"/>
                </a:cxn>
                <a:cxn ang="0">
                  <a:pos x="30" y="505"/>
                </a:cxn>
                <a:cxn ang="0">
                  <a:pos x="17" y="535"/>
                </a:cxn>
                <a:cxn ang="0">
                  <a:pos x="10" y="582"/>
                </a:cxn>
                <a:cxn ang="0">
                  <a:pos x="0" y="646"/>
                </a:cxn>
                <a:cxn ang="0">
                  <a:pos x="0" y="365"/>
                </a:cxn>
                <a:cxn ang="0">
                  <a:pos x="5" y="392"/>
                </a:cxn>
                <a:cxn ang="0">
                  <a:pos x="10" y="404"/>
                </a:cxn>
                <a:cxn ang="0">
                  <a:pos x="20" y="410"/>
                </a:cxn>
                <a:cxn ang="0">
                  <a:pos x="30" y="413"/>
                </a:cxn>
                <a:cxn ang="0">
                  <a:pos x="45" y="413"/>
                </a:cxn>
                <a:cxn ang="0">
                  <a:pos x="60" y="407"/>
                </a:cxn>
                <a:cxn ang="0">
                  <a:pos x="257" y="190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43" name="Freeform 27"/>
            <p:cNvSpPr>
              <a:spLocks/>
            </p:cNvSpPr>
            <p:nvPr/>
          </p:nvSpPr>
          <p:spPr bwMode="auto">
            <a:xfrm>
              <a:off x="219" y="4178"/>
              <a:ext cx="349" cy="149"/>
            </a:xfrm>
            <a:custGeom>
              <a:avLst/>
              <a:gdLst/>
              <a:ahLst/>
              <a:cxnLst>
                <a:cxn ang="0">
                  <a:pos x="345" y="52"/>
                </a:cxn>
                <a:cxn ang="0">
                  <a:pos x="348" y="144"/>
                </a:cxn>
                <a:cxn ang="0">
                  <a:pos x="0" y="148"/>
                </a:cxn>
                <a:cxn ang="0">
                  <a:pos x="299" y="143"/>
                </a:cxn>
                <a:cxn ang="0">
                  <a:pos x="315" y="111"/>
                </a:cxn>
                <a:cxn ang="0">
                  <a:pos x="328" y="84"/>
                </a:cxn>
                <a:cxn ang="0">
                  <a:pos x="338" y="39"/>
                </a:cxn>
                <a:cxn ang="0">
                  <a:pos x="345" y="0"/>
                </a:cxn>
                <a:cxn ang="0">
                  <a:pos x="345" y="117"/>
                </a:cxn>
              </a:cxnLst>
              <a:rect l="0" t="0" r="r" b="b"/>
              <a:pathLst>
                <a:path w="349" h="149">
                  <a:moveTo>
                    <a:pt x="345" y="52"/>
                  </a:moveTo>
                  <a:lnTo>
                    <a:pt x="348" y="144"/>
                  </a:lnTo>
                  <a:lnTo>
                    <a:pt x="0" y="148"/>
                  </a:lnTo>
                  <a:lnTo>
                    <a:pt x="299" y="143"/>
                  </a:lnTo>
                  <a:lnTo>
                    <a:pt x="315" y="111"/>
                  </a:lnTo>
                  <a:lnTo>
                    <a:pt x="328" y="84"/>
                  </a:lnTo>
                  <a:lnTo>
                    <a:pt x="338" y="39"/>
                  </a:lnTo>
                  <a:lnTo>
                    <a:pt x="345" y="0"/>
                  </a:lnTo>
                  <a:lnTo>
                    <a:pt x="345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44" name="Freeform 28"/>
            <p:cNvSpPr>
              <a:spLocks/>
            </p:cNvSpPr>
            <p:nvPr/>
          </p:nvSpPr>
          <p:spPr bwMode="auto">
            <a:xfrm>
              <a:off x="222" y="211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45" name="Freeform 29"/>
            <p:cNvSpPr>
              <a:spLocks/>
            </p:cNvSpPr>
            <p:nvPr/>
          </p:nvSpPr>
          <p:spPr bwMode="auto">
            <a:xfrm>
              <a:off x="222" y="-3"/>
              <a:ext cx="346" cy="574"/>
            </a:xfrm>
            <a:custGeom>
              <a:avLst/>
              <a:gdLst/>
              <a:ahLst/>
              <a:cxnLst>
                <a:cxn ang="0">
                  <a:pos x="345" y="0"/>
                </a:cxn>
                <a:cxn ang="0">
                  <a:pos x="343" y="122"/>
                </a:cxn>
                <a:cxn ang="0">
                  <a:pos x="336" y="116"/>
                </a:cxn>
                <a:cxn ang="0">
                  <a:pos x="315" y="116"/>
                </a:cxn>
                <a:cxn ang="0">
                  <a:pos x="300" y="122"/>
                </a:cxn>
                <a:cxn ang="0">
                  <a:pos x="285" y="137"/>
                </a:cxn>
                <a:cxn ang="0">
                  <a:pos x="242" y="188"/>
                </a:cxn>
                <a:cxn ang="0">
                  <a:pos x="146" y="294"/>
                </a:cxn>
                <a:cxn ang="0">
                  <a:pos x="50" y="402"/>
                </a:cxn>
                <a:cxn ang="0">
                  <a:pos x="30" y="432"/>
                </a:cxn>
                <a:cxn ang="0">
                  <a:pos x="17" y="462"/>
                </a:cxn>
                <a:cxn ang="0">
                  <a:pos x="10" y="509"/>
                </a:cxn>
                <a:cxn ang="0">
                  <a:pos x="0" y="573"/>
                </a:cxn>
                <a:cxn ang="0">
                  <a:pos x="0" y="292"/>
                </a:cxn>
                <a:cxn ang="0">
                  <a:pos x="5" y="319"/>
                </a:cxn>
                <a:cxn ang="0">
                  <a:pos x="10" y="331"/>
                </a:cxn>
                <a:cxn ang="0">
                  <a:pos x="20" y="337"/>
                </a:cxn>
                <a:cxn ang="0">
                  <a:pos x="30" y="340"/>
                </a:cxn>
                <a:cxn ang="0">
                  <a:pos x="45" y="340"/>
                </a:cxn>
                <a:cxn ang="0">
                  <a:pos x="60" y="334"/>
                </a:cxn>
                <a:cxn ang="0">
                  <a:pos x="257" y="117"/>
                </a:cxn>
                <a:cxn ang="0">
                  <a:pos x="298" y="66"/>
                </a:cxn>
                <a:cxn ang="0">
                  <a:pos x="313" y="39"/>
                </a:cxn>
                <a:cxn ang="0">
                  <a:pos x="326" y="12"/>
                </a:cxn>
                <a:cxn ang="0">
                  <a:pos x="329" y="0"/>
                </a:cxn>
                <a:cxn ang="0">
                  <a:pos x="345" y="3"/>
                </a:cxn>
                <a:cxn ang="0">
                  <a:pos x="343" y="45"/>
                </a:cxn>
              </a:cxnLst>
              <a:rect l="0" t="0" r="r" b="b"/>
              <a:pathLst>
                <a:path w="346" h="574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2"/>
                  </a:lnTo>
                  <a:lnTo>
                    <a:pt x="30" y="432"/>
                  </a:lnTo>
                  <a:lnTo>
                    <a:pt x="17" y="462"/>
                  </a:lnTo>
                  <a:lnTo>
                    <a:pt x="10" y="509"/>
                  </a:lnTo>
                  <a:lnTo>
                    <a:pt x="0" y="573"/>
                  </a:lnTo>
                  <a:lnTo>
                    <a:pt x="0" y="292"/>
                  </a:lnTo>
                  <a:lnTo>
                    <a:pt x="5" y="319"/>
                  </a:lnTo>
                  <a:lnTo>
                    <a:pt x="10" y="331"/>
                  </a:lnTo>
                  <a:lnTo>
                    <a:pt x="20" y="337"/>
                  </a:lnTo>
                  <a:lnTo>
                    <a:pt x="30" y="340"/>
                  </a:lnTo>
                  <a:lnTo>
                    <a:pt x="45" y="340"/>
                  </a:lnTo>
                  <a:lnTo>
                    <a:pt x="60" y="334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46" name="Freeform 30"/>
            <p:cNvSpPr>
              <a:spLocks/>
            </p:cNvSpPr>
            <p:nvPr/>
          </p:nvSpPr>
          <p:spPr bwMode="auto">
            <a:xfrm>
              <a:off x="224" y="-6"/>
              <a:ext cx="154" cy="294"/>
            </a:xfrm>
            <a:custGeom>
              <a:avLst/>
              <a:gdLst/>
              <a:ahLst/>
              <a:cxnLst>
                <a:cxn ang="0">
                  <a:pos x="153" y="3"/>
                </a:cxn>
                <a:cxn ang="0">
                  <a:pos x="50" y="122"/>
                </a:cxn>
                <a:cxn ang="0">
                  <a:pos x="30" y="152"/>
                </a:cxn>
                <a:cxn ang="0">
                  <a:pos x="17" y="182"/>
                </a:cxn>
                <a:cxn ang="0">
                  <a:pos x="10" y="229"/>
                </a:cxn>
                <a:cxn ang="0">
                  <a:pos x="0" y="293"/>
                </a:cxn>
                <a:cxn ang="0">
                  <a:pos x="0" y="12"/>
                </a:cxn>
                <a:cxn ang="0">
                  <a:pos x="5" y="39"/>
                </a:cxn>
                <a:cxn ang="0">
                  <a:pos x="10" y="51"/>
                </a:cxn>
                <a:cxn ang="0">
                  <a:pos x="20" y="57"/>
                </a:cxn>
                <a:cxn ang="0">
                  <a:pos x="30" y="60"/>
                </a:cxn>
                <a:cxn ang="0">
                  <a:pos x="45" y="60"/>
                </a:cxn>
                <a:cxn ang="0">
                  <a:pos x="60" y="54"/>
                </a:cxn>
                <a:cxn ang="0">
                  <a:pos x="110" y="0"/>
                </a:cxn>
              </a:cxnLst>
              <a:rect l="0" t="0" r="r" b="b"/>
              <a:pathLst>
                <a:path w="154" h="294">
                  <a:moveTo>
                    <a:pt x="153" y="3"/>
                  </a:moveTo>
                  <a:lnTo>
                    <a:pt x="50" y="122"/>
                  </a:lnTo>
                  <a:lnTo>
                    <a:pt x="30" y="152"/>
                  </a:lnTo>
                  <a:lnTo>
                    <a:pt x="17" y="182"/>
                  </a:lnTo>
                  <a:lnTo>
                    <a:pt x="10" y="229"/>
                  </a:lnTo>
                  <a:lnTo>
                    <a:pt x="0" y="293"/>
                  </a:lnTo>
                  <a:lnTo>
                    <a:pt x="0" y="12"/>
                  </a:lnTo>
                  <a:lnTo>
                    <a:pt x="5" y="39"/>
                  </a:lnTo>
                  <a:lnTo>
                    <a:pt x="10" y="51"/>
                  </a:lnTo>
                  <a:lnTo>
                    <a:pt x="20" y="57"/>
                  </a:lnTo>
                  <a:lnTo>
                    <a:pt x="30" y="60"/>
                  </a:lnTo>
                  <a:lnTo>
                    <a:pt x="45" y="60"/>
                  </a:lnTo>
                  <a:lnTo>
                    <a:pt x="60" y="54"/>
                  </a:lnTo>
                  <a:lnTo>
                    <a:pt x="110" y="0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47" name="Freeform 31"/>
            <p:cNvSpPr>
              <a:spLocks/>
            </p:cNvSpPr>
            <p:nvPr/>
          </p:nvSpPr>
          <p:spPr bwMode="auto">
            <a:xfrm>
              <a:off x="222" y="1796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48" name="Rectangle 32"/>
            <p:cNvSpPr>
              <a:spLocks noChangeArrowheads="1"/>
            </p:cNvSpPr>
            <p:nvPr/>
          </p:nvSpPr>
          <p:spPr bwMode="auto">
            <a:xfrm>
              <a:off x="771" y="0"/>
              <a:ext cx="210" cy="4319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49" name="Line 33"/>
            <p:cNvSpPr>
              <a:spLocks noChangeShapeType="1"/>
            </p:cNvSpPr>
            <p:nvPr/>
          </p:nvSpPr>
          <p:spPr bwMode="auto">
            <a:xfrm>
              <a:off x="13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7250" name="Line 34"/>
            <p:cNvSpPr>
              <a:spLocks noChangeShapeType="1"/>
            </p:cNvSpPr>
            <p:nvPr/>
          </p:nvSpPr>
          <p:spPr bwMode="auto">
            <a:xfrm>
              <a:off x="64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523875" y="1428750"/>
            <a:ext cx="2095500" cy="2095500"/>
            <a:chOff x="330" y="900"/>
            <a:chExt cx="1320" cy="1320"/>
          </a:xfrm>
        </p:grpSpPr>
        <p:sp>
          <p:nvSpPr>
            <p:cNvPr id="137252" name="Rectangle 36"/>
            <p:cNvSpPr>
              <a:spLocks noChangeArrowheads="1"/>
            </p:cNvSpPr>
            <p:nvPr/>
          </p:nvSpPr>
          <p:spPr bwMode="auto">
            <a:xfrm>
              <a:off x="975" y="900"/>
              <a:ext cx="675" cy="1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4" name="Group 37"/>
            <p:cNvGrpSpPr>
              <a:grpSpLocks/>
            </p:cNvGrpSpPr>
            <p:nvPr/>
          </p:nvGrpSpPr>
          <p:grpSpPr bwMode="auto">
            <a:xfrm>
              <a:off x="330" y="1015"/>
              <a:ext cx="1079" cy="1060"/>
              <a:chOff x="330" y="1015"/>
              <a:chExt cx="1079" cy="1060"/>
            </a:xfrm>
          </p:grpSpPr>
          <p:grpSp>
            <p:nvGrpSpPr>
              <p:cNvPr id="5" name="Group 38"/>
              <p:cNvGrpSpPr>
                <a:grpSpLocks/>
              </p:cNvGrpSpPr>
              <p:nvPr/>
            </p:nvGrpSpPr>
            <p:grpSpPr bwMode="auto">
              <a:xfrm>
                <a:off x="330" y="1015"/>
                <a:ext cx="1079" cy="1060"/>
                <a:chOff x="330" y="1015"/>
                <a:chExt cx="1079" cy="1060"/>
              </a:xfrm>
            </p:grpSpPr>
            <p:grpSp>
              <p:nvGrpSpPr>
                <p:cNvPr id="6" name="Group 39"/>
                <p:cNvGrpSpPr>
                  <a:grpSpLocks/>
                </p:cNvGrpSpPr>
                <p:nvPr/>
              </p:nvGrpSpPr>
              <p:grpSpPr bwMode="auto">
                <a:xfrm>
                  <a:off x="330" y="1015"/>
                  <a:ext cx="1079" cy="1060"/>
                  <a:chOff x="330" y="1015"/>
                  <a:chExt cx="1079" cy="1060"/>
                </a:xfrm>
              </p:grpSpPr>
              <p:sp>
                <p:nvSpPr>
                  <p:cNvPr id="137256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333" y="1910"/>
                    <a:ext cx="1074" cy="165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lin ang="5400000" scaled="1"/>
                  </a:gra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7257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333" y="1015"/>
                    <a:ext cx="1074" cy="165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chemeClr val="accent1">
                          <a:gamma/>
                          <a:shade val="46275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5400000" scaled="1"/>
                  </a:gra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7258" name="AutoShape 42"/>
                  <p:cNvSpPr>
                    <a:spLocks noChangeArrowheads="1"/>
                  </p:cNvSpPr>
                  <p:nvPr/>
                </p:nvSpPr>
                <p:spPr bwMode="auto">
                  <a:xfrm rot="5400000" flipV="1">
                    <a:off x="-91" y="1446"/>
                    <a:ext cx="1028" cy="186"/>
                  </a:xfrm>
                  <a:custGeom>
                    <a:avLst/>
                    <a:gdLst>
                      <a:gd name="G0" fmla="+- 2645 0 0"/>
                      <a:gd name="G1" fmla="+- 21600 0 2645"/>
                      <a:gd name="G2" fmla="*/ 2645 1 2"/>
                      <a:gd name="G3" fmla="+- 21600 0 G2"/>
                      <a:gd name="G4" fmla="+/ 2645 21600 2"/>
                      <a:gd name="G5" fmla="+/ G1 0 2"/>
                      <a:gd name="G6" fmla="*/ 21600 21600 2645"/>
                      <a:gd name="G7" fmla="*/ G6 1 2"/>
                      <a:gd name="G8" fmla="+- 21600 0 G7"/>
                      <a:gd name="G9" fmla="*/ 21600 1 2"/>
                      <a:gd name="G10" fmla="+- 2645 0 G9"/>
                      <a:gd name="G11" fmla="?: G10 G8 0"/>
                      <a:gd name="G12" fmla="?: G10 G7 21600"/>
                      <a:gd name="T0" fmla="*/ 20277 w 21600"/>
                      <a:gd name="T1" fmla="*/ 10800 h 21600"/>
                      <a:gd name="T2" fmla="*/ 10800 w 21600"/>
                      <a:gd name="T3" fmla="*/ 21600 h 21600"/>
                      <a:gd name="T4" fmla="*/ 1323 w 21600"/>
                      <a:gd name="T5" fmla="*/ 10800 h 21600"/>
                      <a:gd name="T6" fmla="*/ 10800 w 21600"/>
                      <a:gd name="T7" fmla="*/ 0 h 21600"/>
                      <a:gd name="T8" fmla="*/ 3123 w 21600"/>
                      <a:gd name="T9" fmla="*/ 3123 h 21600"/>
                      <a:gd name="T10" fmla="*/ 18477 w 21600"/>
                      <a:gd name="T11" fmla="*/ 18477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2645" y="21600"/>
                        </a:lnTo>
                        <a:lnTo>
                          <a:pt x="18955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1">
                          <a:gamma/>
                          <a:shade val="46275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7259" name="AutoShape 43"/>
                  <p:cNvSpPr>
                    <a:spLocks noChangeArrowheads="1"/>
                  </p:cNvSpPr>
                  <p:nvPr/>
                </p:nvSpPr>
                <p:spPr bwMode="auto">
                  <a:xfrm rot="-5400000" flipH="1" flipV="1">
                    <a:off x="802" y="1436"/>
                    <a:ext cx="1028" cy="186"/>
                  </a:xfrm>
                  <a:custGeom>
                    <a:avLst/>
                    <a:gdLst>
                      <a:gd name="G0" fmla="+- 2645 0 0"/>
                      <a:gd name="G1" fmla="+- 21600 0 2645"/>
                      <a:gd name="G2" fmla="*/ 2645 1 2"/>
                      <a:gd name="G3" fmla="+- 21600 0 G2"/>
                      <a:gd name="G4" fmla="+/ 2645 21600 2"/>
                      <a:gd name="G5" fmla="+/ G1 0 2"/>
                      <a:gd name="G6" fmla="*/ 21600 21600 2645"/>
                      <a:gd name="G7" fmla="*/ G6 1 2"/>
                      <a:gd name="G8" fmla="+- 21600 0 G7"/>
                      <a:gd name="G9" fmla="*/ 21600 1 2"/>
                      <a:gd name="G10" fmla="+- 2645 0 G9"/>
                      <a:gd name="G11" fmla="?: G10 G8 0"/>
                      <a:gd name="G12" fmla="?: G10 G7 21600"/>
                      <a:gd name="T0" fmla="*/ 20277 w 21600"/>
                      <a:gd name="T1" fmla="*/ 10800 h 21600"/>
                      <a:gd name="T2" fmla="*/ 10800 w 21600"/>
                      <a:gd name="T3" fmla="*/ 21600 h 21600"/>
                      <a:gd name="T4" fmla="*/ 1323 w 21600"/>
                      <a:gd name="T5" fmla="*/ 10800 h 21600"/>
                      <a:gd name="T6" fmla="*/ 10800 w 21600"/>
                      <a:gd name="T7" fmla="*/ 0 h 21600"/>
                      <a:gd name="T8" fmla="*/ 3123 w 21600"/>
                      <a:gd name="T9" fmla="*/ 3123 h 21600"/>
                      <a:gd name="T10" fmla="*/ 18477 w 21600"/>
                      <a:gd name="T11" fmla="*/ 18477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2645" y="21600"/>
                        </a:lnTo>
                        <a:lnTo>
                          <a:pt x="18955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lin ang="0" scaled="1"/>
                  </a:gra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37260" name="Rectangle 44"/>
                <p:cNvSpPr>
                  <a:spLocks noChangeArrowheads="1"/>
                </p:cNvSpPr>
                <p:nvPr/>
              </p:nvSpPr>
              <p:spPr bwMode="auto">
                <a:xfrm>
                  <a:off x="433" y="1111"/>
                  <a:ext cx="874" cy="868"/>
                </a:xfrm>
                <a:prstGeom prst="rect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7261" name="Oval 45"/>
                <p:cNvSpPr>
                  <a:spLocks noChangeArrowheads="1"/>
                </p:cNvSpPr>
                <p:nvPr/>
              </p:nvSpPr>
              <p:spPr bwMode="auto">
                <a:xfrm>
                  <a:off x="484" y="1170"/>
                  <a:ext cx="772" cy="75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 eaLnBrk="0" hangingPunct="0">
                    <a:spcBef>
                      <a:spcPct val="50000"/>
                    </a:spcBef>
                  </a:pPr>
                  <a:endParaRPr lang="ru-RU" sz="2400"/>
                </a:p>
              </p:txBody>
            </p:sp>
            <p:sp>
              <p:nvSpPr>
                <p:cNvPr id="137262" name="Oval 46"/>
                <p:cNvSpPr>
                  <a:spLocks noChangeArrowheads="1"/>
                </p:cNvSpPr>
                <p:nvPr/>
              </p:nvSpPr>
              <p:spPr bwMode="auto">
                <a:xfrm>
                  <a:off x="559" y="1241"/>
                  <a:ext cx="622" cy="608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 eaLnBrk="0" hangingPunct="0">
                    <a:spcBef>
                      <a:spcPct val="50000"/>
                    </a:spcBef>
                  </a:pPr>
                  <a:endParaRPr lang="ru-RU" sz="2400"/>
                </a:p>
              </p:txBody>
            </p:sp>
            <p:sp>
              <p:nvSpPr>
                <p:cNvPr id="137263" name="Oval 47"/>
                <p:cNvSpPr>
                  <a:spLocks noChangeArrowheads="1"/>
                </p:cNvSpPr>
                <p:nvPr/>
              </p:nvSpPr>
              <p:spPr bwMode="auto">
                <a:xfrm>
                  <a:off x="624" y="1303"/>
                  <a:ext cx="492" cy="48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 eaLnBrk="0" hangingPunct="0">
                    <a:spcBef>
                      <a:spcPct val="50000"/>
                    </a:spcBef>
                  </a:pPr>
                  <a:endParaRPr lang="ru-RU" sz="2400"/>
                </a:p>
              </p:txBody>
            </p:sp>
          </p:grpSp>
          <p:grpSp>
            <p:nvGrpSpPr>
              <p:cNvPr id="7" name="Group 48"/>
              <p:cNvGrpSpPr>
                <a:grpSpLocks/>
              </p:cNvGrpSpPr>
              <p:nvPr/>
            </p:nvGrpSpPr>
            <p:grpSpPr bwMode="auto">
              <a:xfrm>
                <a:off x="634" y="1345"/>
                <a:ext cx="447" cy="402"/>
                <a:chOff x="634" y="1345"/>
                <a:chExt cx="447" cy="402"/>
              </a:xfrm>
            </p:grpSpPr>
            <p:sp>
              <p:nvSpPr>
                <p:cNvPr id="137265" name="Arc 49"/>
                <p:cNvSpPr>
                  <a:spLocks/>
                </p:cNvSpPr>
                <p:nvPr/>
              </p:nvSpPr>
              <p:spPr bwMode="auto">
                <a:xfrm>
                  <a:off x="856" y="1409"/>
                  <a:ext cx="34" cy="28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43200"/>
                    <a:gd name="T2" fmla="*/ 0 w 21600"/>
                    <a:gd name="T3" fmla="*/ 43200 h 43200"/>
                    <a:gd name="T4" fmla="*/ 0 w 21600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432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33529"/>
                        <a:pt x="11929" y="43199"/>
                        <a:pt x="0" y="43200"/>
                      </a:cubicBezTo>
                    </a:path>
                    <a:path w="21600" h="432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33529"/>
                        <a:pt x="11929" y="43199"/>
                        <a:pt x="0" y="432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7266" name="Arc 50"/>
                <p:cNvSpPr>
                  <a:spLocks/>
                </p:cNvSpPr>
                <p:nvPr/>
              </p:nvSpPr>
              <p:spPr bwMode="auto">
                <a:xfrm>
                  <a:off x="827" y="1409"/>
                  <a:ext cx="34" cy="288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21600 w 21600"/>
                    <a:gd name="T1" fmla="*/ 43200 h 43200"/>
                    <a:gd name="T2" fmla="*/ 21600 w 21600"/>
                    <a:gd name="T3" fmla="*/ 0 h 43200"/>
                    <a:gd name="T4" fmla="*/ 21600 w 21600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43200" fill="none" extrusionOk="0">
                      <a:moveTo>
                        <a:pt x="21600" y="43200"/>
                      </a:moveTo>
                      <a:cubicBezTo>
                        <a:pt x="9670" y="43200"/>
                        <a:pt x="0" y="33529"/>
                        <a:pt x="0" y="21600"/>
                      </a:cubicBezTo>
                      <a:cubicBezTo>
                        <a:pt x="-1" y="9670"/>
                        <a:pt x="9670" y="0"/>
                        <a:pt x="21599" y="0"/>
                      </a:cubicBezTo>
                    </a:path>
                    <a:path w="21600" h="43200" stroke="0" extrusionOk="0">
                      <a:moveTo>
                        <a:pt x="21600" y="43200"/>
                      </a:moveTo>
                      <a:cubicBezTo>
                        <a:pt x="9670" y="43200"/>
                        <a:pt x="0" y="33529"/>
                        <a:pt x="0" y="21600"/>
                      </a:cubicBezTo>
                      <a:cubicBezTo>
                        <a:pt x="-1" y="9670"/>
                        <a:pt x="9670" y="0"/>
                        <a:pt x="21599" y="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  <a:ln w="9525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7267" name="AutoShape 51"/>
                <p:cNvSpPr>
                  <a:spLocks noChangeArrowheads="1"/>
                </p:cNvSpPr>
                <p:nvPr/>
              </p:nvSpPr>
              <p:spPr bwMode="auto">
                <a:xfrm>
                  <a:off x="798" y="1694"/>
                  <a:ext cx="122" cy="53"/>
                </a:xfrm>
                <a:prstGeom prst="roundRect">
                  <a:avLst>
                    <a:gd name="adj" fmla="val 49995"/>
                  </a:avLst>
                </a:pr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7268" name="Freeform 52"/>
                <p:cNvSpPr>
                  <a:spLocks/>
                </p:cNvSpPr>
                <p:nvPr/>
              </p:nvSpPr>
              <p:spPr bwMode="auto">
                <a:xfrm>
                  <a:off x="634" y="1467"/>
                  <a:ext cx="221" cy="230"/>
                </a:xfrm>
                <a:custGeom>
                  <a:avLst/>
                  <a:gdLst/>
                  <a:ahLst/>
                  <a:cxnLst>
                    <a:cxn ang="0">
                      <a:pos x="212" y="204"/>
                    </a:cxn>
                    <a:cxn ang="0">
                      <a:pos x="194" y="158"/>
                    </a:cxn>
                    <a:cxn ang="0">
                      <a:pos x="188" y="111"/>
                    </a:cxn>
                    <a:cxn ang="0">
                      <a:pos x="183" y="72"/>
                    </a:cxn>
                    <a:cxn ang="0">
                      <a:pos x="178" y="52"/>
                    </a:cxn>
                    <a:cxn ang="0">
                      <a:pos x="169" y="37"/>
                    </a:cxn>
                    <a:cxn ang="0">
                      <a:pos x="157" y="24"/>
                    </a:cxn>
                    <a:cxn ang="0">
                      <a:pos x="143" y="13"/>
                    </a:cxn>
                    <a:cxn ang="0">
                      <a:pos x="124" y="5"/>
                    </a:cxn>
                    <a:cxn ang="0">
                      <a:pos x="100" y="0"/>
                    </a:cxn>
                    <a:cxn ang="0">
                      <a:pos x="76" y="0"/>
                    </a:cxn>
                    <a:cxn ang="0">
                      <a:pos x="54" y="7"/>
                    </a:cxn>
                    <a:cxn ang="0">
                      <a:pos x="35" y="16"/>
                    </a:cxn>
                    <a:cxn ang="0">
                      <a:pos x="18" y="31"/>
                    </a:cxn>
                    <a:cxn ang="0">
                      <a:pos x="5" y="51"/>
                    </a:cxn>
                    <a:cxn ang="0">
                      <a:pos x="0" y="73"/>
                    </a:cxn>
                    <a:cxn ang="0">
                      <a:pos x="3" y="72"/>
                    </a:cxn>
                    <a:cxn ang="0">
                      <a:pos x="15" y="64"/>
                    </a:cxn>
                    <a:cxn ang="0">
                      <a:pos x="35" y="58"/>
                    </a:cxn>
                    <a:cxn ang="0">
                      <a:pos x="56" y="57"/>
                    </a:cxn>
                    <a:cxn ang="0">
                      <a:pos x="74" y="63"/>
                    </a:cxn>
                    <a:cxn ang="0">
                      <a:pos x="87" y="73"/>
                    </a:cxn>
                    <a:cxn ang="0">
                      <a:pos x="93" y="85"/>
                    </a:cxn>
                    <a:cxn ang="0">
                      <a:pos x="96" y="102"/>
                    </a:cxn>
                    <a:cxn ang="0">
                      <a:pos x="100" y="124"/>
                    </a:cxn>
                    <a:cxn ang="0">
                      <a:pos x="106" y="147"/>
                    </a:cxn>
                    <a:cxn ang="0">
                      <a:pos x="116" y="168"/>
                    </a:cxn>
                    <a:cxn ang="0">
                      <a:pos x="131" y="190"/>
                    </a:cxn>
                    <a:cxn ang="0">
                      <a:pos x="150" y="207"/>
                    </a:cxn>
                    <a:cxn ang="0">
                      <a:pos x="172" y="219"/>
                    </a:cxn>
                    <a:cxn ang="0">
                      <a:pos x="194" y="226"/>
                    </a:cxn>
                    <a:cxn ang="0">
                      <a:pos x="220" y="229"/>
                    </a:cxn>
                  </a:cxnLst>
                  <a:rect l="0" t="0" r="r" b="b"/>
                  <a:pathLst>
                    <a:path w="221" h="230">
                      <a:moveTo>
                        <a:pt x="220" y="229"/>
                      </a:moveTo>
                      <a:lnTo>
                        <a:pt x="212" y="204"/>
                      </a:lnTo>
                      <a:lnTo>
                        <a:pt x="202" y="180"/>
                      </a:lnTo>
                      <a:lnTo>
                        <a:pt x="194" y="158"/>
                      </a:lnTo>
                      <a:lnTo>
                        <a:pt x="190" y="136"/>
                      </a:lnTo>
                      <a:lnTo>
                        <a:pt x="188" y="111"/>
                      </a:lnTo>
                      <a:lnTo>
                        <a:pt x="185" y="85"/>
                      </a:lnTo>
                      <a:lnTo>
                        <a:pt x="183" y="72"/>
                      </a:lnTo>
                      <a:lnTo>
                        <a:pt x="181" y="61"/>
                      </a:lnTo>
                      <a:lnTo>
                        <a:pt x="178" y="52"/>
                      </a:lnTo>
                      <a:lnTo>
                        <a:pt x="173" y="43"/>
                      </a:lnTo>
                      <a:lnTo>
                        <a:pt x="169" y="37"/>
                      </a:lnTo>
                      <a:lnTo>
                        <a:pt x="164" y="30"/>
                      </a:lnTo>
                      <a:lnTo>
                        <a:pt x="157" y="24"/>
                      </a:lnTo>
                      <a:lnTo>
                        <a:pt x="150" y="18"/>
                      </a:lnTo>
                      <a:lnTo>
                        <a:pt x="143" y="13"/>
                      </a:lnTo>
                      <a:lnTo>
                        <a:pt x="134" y="9"/>
                      </a:lnTo>
                      <a:lnTo>
                        <a:pt x="124" y="5"/>
                      </a:lnTo>
                      <a:lnTo>
                        <a:pt x="112" y="2"/>
                      </a:lnTo>
                      <a:lnTo>
                        <a:pt x="100" y="0"/>
                      </a:lnTo>
                      <a:lnTo>
                        <a:pt x="88" y="0"/>
                      </a:lnTo>
                      <a:lnTo>
                        <a:pt x="76" y="0"/>
                      </a:lnTo>
                      <a:lnTo>
                        <a:pt x="65" y="2"/>
                      </a:lnTo>
                      <a:lnTo>
                        <a:pt x="54" y="7"/>
                      </a:lnTo>
                      <a:lnTo>
                        <a:pt x="45" y="10"/>
                      </a:lnTo>
                      <a:lnTo>
                        <a:pt x="35" y="16"/>
                      </a:lnTo>
                      <a:lnTo>
                        <a:pt x="25" y="24"/>
                      </a:lnTo>
                      <a:lnTo>
                        <a:pt x="18" y="31"/>
                      </a:lnTo>
                      <a:lnTo>
                        <a:pt x="11" y="41"/>
                      </a:lnTo>
                      <a:lnTo>
                        <a:pt x="5" y="51"/>
                      </a:lnTo>
                      <a:lnTo>
                        <a:pt x="1" y="63"/>
                      </a:lnTo>
                      <a:lnTo>
                        <a:pt x="0" y="73"/>
                      </a:lnTo>
                      <a:lnTo>
                        <a:pt x="0" y="79"/>
                      </a:lnTo>
                      <a:lnTo>
                        <a:pt x="3" y="72"/>
                      </a:lnTo>
                      <a:lnTo>
                        <a:pt x="8" y="67"/>
                      </a:lnTo>
                      <a:lnTo>
                        <a:pt x="15" y="64"/>
                      </a:lnTo>
                      <a:lnTo>
                        <a:pt x="25" y="60"/>
                      </a:lnTo>
                      <a:lnTo>
                        <a:pt x="35" y="58"/>
                      </a:lnTo>
                      <a:lnTo>
                        <a:pt x="46" y="57"/>
                      </a:lnTo>
                      <a:lnTo>
                        <a:pt x="56" y="57"/>
                      </a:lnTo>
                      <a:lnTo>
                        <a:pt x="67" y="60"/>
                      </a:lnTo>
                      <a:lnTo>
                        <a:pt x="74" y="63"/>
                      </a:lnTo>
                      <a:lnTo>
                        <a:pt x="81" y="67"/>
                      </a:lnTo>
                      <a:lnTo>
                        <a:pt x="87" y="73"/>
                      </a:lnTo>
                      <a:lnTo>
                        <a:pt x="91" y="78"/>
                      </a:lnTo>
                      <a:lnTo>
                        <a:pt x="93" y="85"/>
                      </a:lnTo>
                      <a:lnTo>
                        <a:pt x="95" y="92"/>
                      </a:lnTo>
                      <a:lnTo>
                        <a:pt x="96" y="102"/>
                      </a:lnTo>
                      <a:lnTo>
                        <a:pt x="98" y="112"/>
                      </a:lnTo>
                      <a:lnTo>
                        <a:pt x="100" y="124"/>
                      </a:lnTo>
                      <a:lnTo>
                        <a:pt x="103" y="135"/>
                      </a:lnTo>
                      <a:lnTo>
                        <a:pt x="106" y="147"/>
                      </a:lnTo>
                      <a:lnTo>
                        <a:pt x="111" y="158"/>
                      </a:lnTo>
                      <a:lnTo>
                        <a:pt x="116" y="168"/>
                      </a:lnTo>
                      <a:lnTo>
                        <a:pt x="123" y="180"/>
                      </a:lnTo>
                      <a:lnTo>
                        <a:pt x="131" y="190"/>
                      </a:lnTo>
                      <a:lnTo>
                        <a:pt x="140" y="199"/>
                      </a:lnTo>
                      <a:lnTo>
                        <a:pt x="150" y="207"/>
                      </a:lnTo>
                      <a:lnTo>
                        <a:pt x="163" y="215"/>
                      </a:lnTo>
                      <a:lnTo>
                        <a:pt x="172" y="219"/>
                      </a:lnTo>
                      <a:lnTo>
                        <a:pt x="183" y="223"/>
                      </a:lnTo>
                      <a:lnTo>
                        <a:pt x="194" y="226"/>
                      </a:lnTo>
                      <a:lnTo>
                        <a:pt x="207" y="228"/>
                      </a:lnTo>
                      <a:lnTo>
                        <a:pt x="220" y="229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7269" name="Freeform 53"/>
                <p:cNvSpPr>
                  <a:spLocks/>
                </p:cNvSpPr>
                <p:nvPr/>
              </p:nvSpPr>
              <p:spPr bwMode="auto">
                <a:xfrm>
                  <a:off x="859" y="1467"/>
                  <a:ext cx="222" cy="230"/>
                </a:xfrm>
                <a:custGeom>
                  <a:avLst/>
                  <a:gdLst/>
                  <a:ahLst/>
                  <a:cxnLst>
                    <a:cxn ang="0">
                      <a:pos x="7" y="204"/>
                    </a:cxn>
                    <a:cxn ang="0">
                      <a:pos x="25" y="158"/>
                    </a:cxn>
                    <a:cxn ang="0">
                      <a:pos x="31" y="111"/>
                    </a:cxn>
                    <a:cxn ang="0">
                      <a:pos x="36" y="72"/>
                    </a:cxn>
                    <a:cxn ang="0">
                      <a:pos x="41" y="52"/>
                    </a:cxn>
                    <a:cxn ang="0">
                      <a:pos x="50" y="37"/>
                    </a:cxn>
                    <a:cxn ang="0">
                      <a:pos x="62" y="24"/>
                    </a:cxn>
                    <a:cxn ang="0">
                      <a:pos x="77" y="13"/>
                    </a:cxn>
                    <a:cxn ang="0">
                      <a:pos x="96" y="5"/>
                    </a:cxn>
                    <a:cxn ang="0">
                      <a:pos x="120" y="0"/>
                    </a:cxn>
                    <a:cxn ang="0">
                      <a:pos x="143" y="0"/>
                    </a:cxn>
                    <a:cxn ang="0">
                      <a:pos x="165" y="7"/>
                    </a:cxn>
                    <a:cxn ang="0">
                      <a:pos x="184" y="16"/>
                    </a:cxn>
                    <a:cxn ang="0">
                      <a:pos x="201" y="31"/>
                    </a:cxn>
                    <a:cxn ang="0">
                      <a:pos x="215" y="51"/>
                    </a:cxn>
                    <a:cxn ang="0">
                      <a:pos x="221" y="73"/>
                    </a:cxn>
                    <a:cxn ang="0">
                      <a:pos x="217" y="72"/>
                    </a:cxn>
                    <a:cxn ang="0">
                      <a:pos x="205" y="64"/>
                    </a:cxn>
                    <a:cxn ang="0">
                      <a:pos x="184" y="58"/>
                    </a:cxn>
                    <a:cxn ang="0">
                      <a:pos x="164" y="57"/>
                    </a:cxn>
                    <a:cxn ang="0">
                      <a:pos x="145" y="63"/>
                    </a:cxn>
                    <a:cxn ang="0">
                      <a:pos x="132" y="73"/>
                    </a:cxn>
                    <a:cxn ang="0">
                      <a:pos x="127" y="85"/>
                    </a:cxn>
                    <a:cxn ang="0">
                      <a:pos x="123" y="102"/>
                    </a:cxn>
                    <a:cxn ang="0">
                      <a:pos x="120" y="124"/>
                    </a:cxn>
                    <a:cxn ang="0">
                      <a:pos x="113" y="147"/>
                    </a:cxn>
                    <a:cxn ang="0">
                      <a:pos x="104" y="168"/>
                    </a:cxn>
                    <a:cxn ang="0">
                      <a:pos x="89" y="190"/>
                    </a:cxn>
                    <a:cxn ang="0">
                      <a:pos x="69" y="207"/>
                    </a:cxn>
                    <a:cxn ang="0">
                      <a:pos x="47" y="219"/>
                    </a:cxn>
                    <a:cxn ang="0">
                      <a:pos x="25" y="226"/>
                    </a:cxn>
                    <a:cxn ang="0">
                      <a:pos x="0" y="229"/>
                    </a:cxn>
                  </a:cxnLst>
                  <a:rect l="0" t="0" r="r" b="b"/>
                  <a:pathLst>
                    <a:path w="222" h="230">
                      <a:moveTo>
                        <a:pt x="0" y="229"/>
                      </a:moveTo>
                      <a:lnTo>
                        <a:pt x="7" y="204"/>
                      </a:lnTo>
                      <a:lnTo>
                        <a:pt x="17" y="180"/>
                      </a:lnTo>
                      <a:lnTo>
                        <a:pt x="25" y="158"/>
                      </a:lnTo>
                      <a:lnTo>
                        <a:pt x="29" y="136"/>
                      </a:lnTo>
                      <a:lnTo>
                        <a:pt x="31" y="111"/>
                      </a:lnTo>
                      <a:lnTo>
                        <a:pt x="34" y="85"/>
                      </a:lnTo>
                      <a:lnTo>
                        <a:pt x="36" y="72"/>
                      </a:lnTo>
                      <a:lnTo>
                        <a:pt x="38" y="61"/>
                      </a:lnTo>
                      <a:lnTo>
                        <a:pt x="41" y="52"/>
                      </a:lnTo>
                      <a:lnTo>
                        <a:pt x="46" y="43"/>
                      </a:lnTo>
                      <a:lnTo>
                        <a:pt x="50" y="37"/>
                      </a:lnTo>
                      <a:lnTo>
                        <a:pt x="56" y="30"/>
                      </a:lnTo>
                      <a:lnTo>
                        <a:pt x="62" y="24"/>
                      </a:lnTo>
                      <a:lnTo>
                        <a:pt x="69" y="18"/>
                      </a:lnTo>
                      <a:lnTo>
                        <a:pt x="77" y="13"/>
                      </a:lnTo>
                      <a:lnTo>
                        <a:pt x="86" y="9"/>
                      </a:lnTo>
                      <a:lnTo>
                        <a:pt x="96" y="5"/>
                      </a:lnTo>
                      <a:lnTo>
                        <a:pt x="108" y="2"/>
                      </a:lnTo>
                      <a:lnTo>
                        <a:pt x="120" y="0"/>
                      </a:lnTo>
                      <a:lnTo>
                        <a:pt x="132" y="0"/>
                      </a:lnTo>
                      <a:lnTo>
                        <a:pt x="143" y="0"/>
                      </a:lnTo>
                      <a:lnTo>
                        <a:pt x="155" y="2"/>
                      </a:lnTo>
                      <a:lnTo>
                        <a:pt x="165" y="7"/>
                      </a:lnTo>
                      <a:lnTo>
                        <a:pt x="175" y="10"/>
                      </a:lnTo>
                      <a:lnTo>
                        <a:pt x="184" y="16"/>
                      </a:lnTo>
                      <a:lnTo>
                        <a:pt x="195" y="24"/>
                      </a:lnTo>
                      <a:lnTo>
                        <a:pt x="201" y="31"/>
                      </a:lnTo>
                      <a:lnTo>
                        <a:pt x="209" y="41"/>
                      </a:lnTo>
                      <a:lnTo>
                        <a:pt x="215" y="51"/>
                      </a:lnTo>
                      <a:lnTo>
                        <a:pt x="219" y="63"/>
                      </a:lnTo>
                      <a:lnTo>
                        <a:pt x="221" y="73"/>
                      </a:lnTo>
                      <a:lnTo>
                        <a:pt x="220" y="79"/>
                      </a:lnTo>
                      <a:lnTo>
                        <a:pt x="217" y="72"/>
                      </a:lnTo>
                      <a:lnTo>
                        <a:pt x="212" y="67"/>
                      </a:lnTo>
                      <a:lnTo>
                        <a:pt x="205" y="64"/>
                      </a:lnTo>
                      <a:lnTo>
                        <a:pt x="195" y="60"/>
                      </a:lnTo>
                      <a:lnTo>
                        <a:pt x="184" y="58"/>
                      </a:lnTo>
                      <a:lnTo>
                        <a:pt x="174" y="57"/>
                      </a:lnTo>
                      <a:lnTo>
                        <a:pt x="164" y="57"/>
                      </a:lnTo>
                      <a:lnTo>
                        <a:pt x="153" y="60"/>
                      </a:lnTo>
                      <a:lnTo>
                        <a:pt x="145" y="63"/>
                      </a:lnTo>
                      <a:lnTo>
                        <a:pt x="139" y="67"/>
                      </a:lnTo>
                      <a:lnTo>
                        <a:pt x="132" y="73"/>
                      </a:lnTo>
                      <a:lnTo>
                        <a:pt x="129" y="78"/>
                      </a:lnTo>
                      <a:lnTo>
                        <a:pt x="127" y="85"/>
                      </a:lnTo>
                      <a:lnTo>
                        <a:pt x="125" y="92"/>
                      </a:lnTo>
                      <a:lnTo>
                        <a:pt x="123" y="102"/>
                      </a:lnTo>
                      <a:lnTo>
                        <a:pt x="122" y="112"/>
                      </a:lnTo>
                      <a:lnTo>
                        <a:pt x="120" y="124"/>
                      </a:lnTo>
                      <a:lnTo>
                        <a:pt x="117" y="135"/>
                      </a:lnTo>
                      <a:lnTo>
                        <a:pt x="113" y="147"/>
                      </a:lnTo>
                      <a:lnTo>
                        <a:pt x="109" y="158"/>
                      </a:lnTo>
                      <a:lnTo>
                        <a:pt x="104" y="168"/>
                      </a:lnTo>
                      <a:lnTo>
                        <a:pt x="97" y="180"/>
                      </a:lnTo>
                      <a:lnTo>
                        <a:pt x="89" y="190"/>
                      </a:lnTo>
                      <a:lnTo>
                        <a:pt x="79" y="199"/>
                      </a:lnTo>
                      <a:lnTo>
                        <a:pt x="69" y="207"/>
                      </a:lnTo>
                      <a:lnTo>
                        <a:pt x="57" y="215"/>
                      </a:lnTo>
                      <a:lnTo>
                        <a:pt x="47" y="219"/>
                      </a:lnTo>
                      <a:lnTo>
                        <a:pt x="37" y="223"/>
                      </a:lnTo>
                      <a:lnTo>
                        <a:pt x="25" y="226"/>
                      </a:lnTo>
                      <a:lnTo>
                        <a:pt x="12" y="228"/>
                      </a:lnTo>
                      <a:lnTo>
                        <a:pt x="0" y="229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7270" name="Oval 54"/>
                <p:cNvSpPr>
                  <a:spLocks noChangeArrowheads="1"/>
                </p:cNvSpPr>
                <p:nvPr/>
              </p:nvSpPr>
              <p:spPr bwMode="auto">
                <a:xfrm>
                  <a:off x="829" y="1345"/>
                  <a:ext cx="56" cy="5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 eaLnBrk="0" hangingPunct="0">
                    <a:spcBef>
                      <a:spcPct val="50000"/>
                    </a:spcBef>
                  </a:pPr>
                  <a:endParaRPr lang="ru-RU" sz="2400"/>
                </a:p>
              </p:txBody>
            </p:sp>
          </p:grpSp>
        </p:grpSp>
      </p:grpSp>
      <p:sp>
        <p:nvSpPr>
          <p:cNvPr id="137271" name="Rectangle 5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7272" name="Rectangle 5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E0FD7-C6A7-45EE-8A49-51CE50C8DB0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320FD9-0291-4104-8298-4A9B6F3A2DD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FC29F-B376-4868-B8A4-6F4AFB498C1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50200-6737-4041-80A4-15D40D0C60D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46C72D-A98B-47FB-B6C7-93D0EE1FFB5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70CDE-CA40-484B-BFA2-E63C6B8D829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38900" y="381000"/>
            <a:ext cx="2019300" cy="5562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5905500" cy="5562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6DEB68-62F6-40F9-8CAE-C261BE45F78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19938" y="228600"/>
            <a:ext cx="1871662" cy="60102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00188" y="228600"/>
            <a:ext cx="5467350" cy="60102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88" y="228600"/>
            <a:ext cx="7491412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500188" y="1524000"/>
            <a:ext cx="7491412" cy="4714875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447800" y="6324600"/>
            <a:ext cx="1409700" cy="490538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7338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239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195587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5588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558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95590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95591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95592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BA877BC-C93B-4FE1-B2FB-CB62C4472C6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9559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ED69ED-2557-4C81-82E3-E7CFD836284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2EEB3-ADAD-4EA0-80D4-E0BFDD0A310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795156-701C-40EE-A348-87B06ACF3CD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94ABAB-F141-48C6-AB13-AA4EE82BC4C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3D29B6-4F5A-4EC9-BCAA-7739FA0AC5C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05D48-7F66-4983-BBA4-5875F6F7B0D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F9B8C-4613-4329-81F6-8698BEFB4A1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861CA5-FD0E-45C0-AA4F-139C6028DFC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C4F32D-A3BB-40C0-911D-8B82A7FF5F2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A352A7-B2C9-4A3C-9DE4-EFECEEA809A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24300"/>
            <a:ext cx="8229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15E2477-C1D2-4726-903A-0EE4833A52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199683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9684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9685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99687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9688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9689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9690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9691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9692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9693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9694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9695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9696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9697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9698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9699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99700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9701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9702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9703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9704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9705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9706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9707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970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970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971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4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99712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9713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9714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9715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9716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99717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9718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9719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9972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99721" name="Rectangle 4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99722" name="Rectangle 4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99723" name="Rectangle 4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59A5CED-161B-43F3-9549-854022EC764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12C9E9-E98E-44C6-A6EC-7F7C4593DF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E6A6B0-BDC9-468E-AF1A-F020570406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387733-3FB0-4447-9305-26F010F648E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96627-18B3-480D-9478-D7508FABCA4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EF69F3-E09F-4AA5-A21B-F3B13D29BA9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8BEA8-31D7-4820-9FB6-859F599119B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5C2D8-4F37-4A33-B8D5-A0170F304F7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B4C41-6750-4AFE-9EF2-ECC8D216B39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AB706-2417-4BBA-8627-6D2BDD0BA34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ED6285-4AAF-4EC1-A418-2F263502E84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7ACF6DA-D648-48B5-848F-F65806B4146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21299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299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299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21299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213001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3002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3003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3004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3005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13006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1300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300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301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301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301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301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3014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21301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13016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13017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2298CD9-5BA0-4D3B-B0BD-B7EF4BA3EA1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213018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8A6C7F-4A1A-481D-8377-E14C5EF2E5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29BAE3-D5F0-46F4-B7FB-802B77D2F3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00188" y="1524000"/>
            <a:ext cx="3668712" cy="471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21300" y="1524000"/>
            <a:ext cx="3670300" cy="471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BAB9F-0564-4F45-8EC5-BE6170EA441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97BC2B-13E5-4283-87BA-AFEBD7AF537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FC9BF2-D414-40CD-A618-EB92A630A8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DBFA7-A05C-4BBC-A9BE-70234478FC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D075A6-CAA6-48C1-BB35-7A32DB24704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CB92BF-B06A-4552-8FFE-11551F598A9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8ED52E-AA25-43F9-83DE-F21223070A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2EF92-A9B0-452E-A26F-4D136D93D57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243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CBB07A1-911D-4221-BDA6-DA39B13E32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8824D1B-3554-45BC-A066-1B49AED65A5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ChangeArrowheads="1"/>
          </p:cNvSpPr>
          <p:nvPr/>
        </p:nvSpPr>
        <p:spPr bwMode="auto">
          <a:xfrm>
            <a:off x="1905000" y="1982788"/>
            <a:ext cx="7010400" cy="48752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ru-RU" sz="2400"/>
          </a:p>
        </p:txBody>
      </p:sp>
      <p:sp>
        <p:nvSpPr>
          <p:cNvPr id="252931" name="Rectangle 3"/>
          <p:cNvSpPr>
            <a:spLocks noChangeArrowheads="1"/>
          </p:cNvSpPr>
          <p:nvPr/>
        </p:nvSpPr>
        <p:spPr bwMode="auto">
          <a:xfrm>
            <a:off x="152400" y="1295400"/>
            <a:ext cx="8763000" cy="1524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ru-RU" sz="240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6200" y="228600"/>
            <a:ext cx="2133600" cy="6651625"/>
            <a:chOff x="48" y="144"/>
            <a:chExt cx="1344" cy="4190"/>
          </a:xfrm>
        </p:grpSpPr>
        <p:sp>
          <p:nvSpPr>
            <p:cNvPr id="252933" name="Rectangle 5"/>
            <p:cNvSpPr>
              <a:spLocks noChangeArrowheads="1"/>
            </p:cNvSpPr>
            <p:nvPr/>
          </p:nvSpPr>
          <p:spPr bwMode="auto">
            <a:xfrm>
              <a:off x="288" y="288"/>
              <a:ext cx="672" cy="76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34" name="Rectangle 6"/>
            <p:cNvSpPr>
              <a:spLocks noChangeArrowheads="1"/>
            </p:cNvSpPr>
            <p:nvPr/>
          </p:nvSpPr>
          <p:spPr bwMode="auto">
            <a:xfrm>
              <a:off x="288" y="1248"/>
              <a:ext cx="672" cy="307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35" name="Oval 7"/>
            <p:cNvSpPr>
              <a:spLocks noChangeArrowheads="1"/>
            </p:cNvSpPr>
            <p:nvPr/>
          </p:nvSpPr>
          <p:spPr bwMode="auto">
            <a:xfrm>
              <a:off x="192" y="1200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36" name="Oval 8"/>
            <p:cNvSpPr>
              <a:spLocks noChangeArrowheads="1"/>
            </p:cNvSpPr>
            <p:nvPr/>
          </p:nvSpPr>
          <p:spPr bwMode="auto">
            <a:xfrm>
              <a:off x="528" y="1344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37" name="Oval 9"/>
            <p:cNvSpPr>
              <a:spLocks noChangeArrowheads="1"/>
            </p:cNvSpPr>
            <p:nvPr/>
          </p:nvSpPr>
          <p:spPr bwMode="auto">
            <a:xfrm>
              <a:off x="336" y="1584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38" name="Oval 10"/>
            <p:cNvSpPr>
              <a:spLocks noChangeArrowheads="1"/>
            </p:cNvSpPr>
            <p:nvPr/>
          </p:nvSpPr>
          <p:spPr bwMode="auto">
            <a:xfrm>
              <a:off x="624" y="1152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39" name="Oval 11"/>
            <p:cNvSpPr>
              <a:spLocks noChangeArrowheads="1"/>
            </p:cNvSpPr>
            <p:nvPr/>
          </p:nvSpPr>
          <p:spPr bwMode="auto">
            <a:xfrm>
              <a:off x="288" y="1296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40" name="Oval 12"/>
            <p:cNvSpPr>
              <a:spLocks noChangeArrowheads="1"/>
            </p:cNvSpPr>
            <p:nvPr/>
          </p:nvSpPr>
          <p:spPr bwMode="auto">
            <a:xfrm>
              <a:off x="240" y="2880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41" name="Oval 13"/>
            <p:cNvSpPr>
              <a:spLocks noChangeArrowheads="1"/>
            </p:cNvSpPr>
            <p:nvPr/>
          </p:nvSpPr>
          <p:spPr bwMode="auto">
            <a:xfrm>
              <a:off x="768" y="1536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42" name="Oval 14"/>
            <p:cNvSpPr>
              <a:spLocks noChangeArrowheads="1"/>
            </p:cNvSpPr>
            <p:nvPr/>
          </p:nvSpPr>
          <p:spPr bwMode="auto">
            <a:xfrm>
              <a:off x="528" y="1728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43" name="Oval 15"/>
            <p:cNvSpPr>
              <a:spLocks noChangeArrowheads="1"/>
            </p:cNvSpPr>
            <p:nvPr/>
          </p:nvSpPr>
          <p:spPr bwMode="auto">
            <a:xfrm>
              <a:off x="576" y="1968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44" name="Oval 16"/>
            <p:cNvSpPr>
              <a:spLocks noChangeArrowheads="1"/>
            </p:cNvSpPr>
            <p:nvPr/>
          </p:nvSpPr>
          <p:spPr bwMode="auto">
            <a:xfrm>
              <a:off x="384" y="1968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45" name="Oval 17"/>
            <p:cNvSpPr>
              <a:spLocks noChangeArrowheads="1"/>
            </p:cNvSpPr>
            <p:nvPr/>
          </p:nvSpPr>
          <p:spPr bwMode="auto">
            <a:xfrm>
              <a:off x="192" y="1776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46" name="Oval 18"/>
            <p:cNvSpPr>
              <a:spLocks noChangeArrowheads="1"/>
            </p:cNvSpPr>
            <p:nvPr/>
          </p:nvSpPr>
          <p:spPr bwMode="auto">
            <a:xfrm>
              <a:off x="240" y="2304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47" name="Oval 19"/>
            <p:cNvSpPr>
              <a:spLocks noChangeArrowheads="1"/>
            </p:cNvSpPr>
            <p:nvPr/>
          </p:nvSpPr>
          <p:spPr bwMode="auto">
            <a:xfrm>
              <a:off x="576" y="2304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48" name="Oval 20"/>
            <p:cNvSpPr>
              <a:spLocks noChangeArrowheads="1"/>
            </p:cNvSpPr>
            <p:nvPr/>
          </p:nvSpPr>
          <p:spPr bwMode="auto">
            <a:xfrm>
              <a:off x="432" y="2256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49" name="Oval 21"/>
            <p:cNvSpPr>
              <a:spLocks noChangeArrowheads="1"/>
            </p:cNvSpPr>
            <p:nvPr/>
          </p:nvSpPr>
          <p:spPr bwMode="auto">
            <a:xfrm>
              <a:off x="336" y="2688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50" name="Oval 22"/>
            <p:cNvSpPr>
              <a:spLocks noChangeArrowheads="1"/>
            </p:cNvSpPr>
            <p:nvPr/>
          </p:nvSpPr>
          <p:spPr bwMode="auto">
            <a:xfrm>
              <a:off x="816" y="2208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51" name="Oval 23"/>
            <p:cNvSpPr>
              <a:spLocks noChangeArrowheads="1"/>
            </p:cNvSpPr>
            <p:nvPr/>
          </p:nvSpPr>
          <p:spPr bwMode="auto">
            <a:xfrm>
              <a:off x="672" y="2688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52" name="Oval 24"/>
            <p:cNvSpPr>
              <a:spLocks noChangeArrowheads="1"/>
            </p:cNvSpPr>
            <p:nvPr/>
          </p:nvSpPr>
          <p:spPr bwMode="auto">
            <a:xfrm>
              <a:off x="528" y="2928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53" name="Oval 25"/>
            <p:cNvSpPr>
              <a:spLocks noChangeArrowheads="1"/>
            </p:cNvSpPr>
            <p:nvPr/>
          </p:nvSpPr>
          <p:spPr bwMode="auto">
            <a:xfrm>
              <a:off x="720" y="2352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54" name="Oval 26"/>
            <p:cNvSpPr>
              <a:spLocks noChangeArrowheads="1"/>
            </p:cNvSpPr>
            <p:nvPr/>
          </p:nvSpPr>
          <p:spPr bwMode="auto">
            <a:xfrm>
              <a:off x="192" y="2544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55" name="Oval 27"/>
            <p:cNvSpPr>
              <a:spLocks noChangeArrowheads="1"/>
            </p:cNvSpPr>
            <p:nvPr/>
          </p:nvSpPr>
          <p:spPr bwMode="auto">
            <a:xfrm>
              <a:off x="768" y="1872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56" name="Oval 28"/>
            <p:cNvSpPr>
              <a:spLocks noChangeArrowheads="1"/>
            </p:cNvSpPr>
            <p:nvPr/>
          </p:nvSpPr>
          <p:spPr bwMode="auto">
            <a:xfrm>
              <a:off x="144" y="1968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57" name="Oval 29"/>
            <p:cNvSpPr>
              <a:spLocks noChangeArrowheads="1"/>
            </p:cNvSpPr>
            <p:nvPr/>
          </p:nvSpPr>
          <p:spPr bwMode="auto">
            <a:xfrm>
              <a:off x="624" y="3072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58" name="Oval 30"/>
            <p:cNvSpPr>
              <a:spLocks noChangeArrowheads="1"/>
            </p:cNvSpPr>
            <p:nvPr/>
          </p:nvSpPr>
          <p:spPr bwMode="auto">
            <a:xfrm>
              <a:off x="240" y="3264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59" name="Oval 31"/>
            <p:cNvSpPr>
              <a:spLocks noChangeArrowheads="1"/>
            </p:cNvSpPr>
            <p:nvPr/>
          </p:nvSpPr>
          <p:spPr bwMode="auto">
            <a:xfrm>
              <a:off x="384" y="3264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60" name="Oval 32"/>
            <p:cNvSpPr>
              <a:spLocks noChangeArrowheads="1"/>
            </p:cNvSpPr>
            <p:nvPr/>
          </p:nvSpPr>
          <p:spPr bwMode="auto">
            <a:xfrm>
              <a:off x="336" y="3120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61" name="Oval 33"/>
            <p:cNvSpPr>
              <a:spLocks noChangeArrowheads="1"/>
            </p:cNvSpPr>
            <p:nvPr/>
          </p:nvSpPr>
          <p:spPr bwMode="auto">
            <a:xfrm>
              <a:off x="768" y="3264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62" name="Oval 34"/>
            <p:cNvSpPr>
              <a:spLocks noChangeArrowheads="1"/>
            </p:cNvSpPr>
            <p:nvPr/>
          </p:nvSpPr>
          <p:spPr bwMode="auto">
            <a:xfrm>
              <a:off x="240" y="3696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63" name="Oval 35"/>
            <p:cNvSpPr>
              <a:spLocks noChangeArrowheads="1"/>
            </p:cNvSpPr>
            <p:nvPr/>
          </p:nvSpPr>
          <p:spPr bwMode="auto">
            <a:xfrm>
              <a:off x="288" y="3600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64" name="Oval 36"/>
            <p:cNvSpPr>
              <a:spLocks noChangeArrowheads="1"/>
            </p:cNvSpPr>
            <p:nvPr/>
          </p:nvSpPr>
          <p:spPr bwMode="auto">
            <a:xfrm>
              <a:off x="576" y="3408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65" name="Oval 37"/>
            <p:cNvSpPr>
              <a:spLocks noChangeArrowheads="1"/>
            </p:cNvSpPr>
            <p:nvPr/>
          </p:nvSpPr>
          <p:spPr bwMode="auto">
            <a:xfrm>
              <a:off x="528" y="3648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66" name="Oval 38"/>
            <p:cNvSpPr>
              <a:spLocks noChangeArrowheads="1"/>
            </p:cNvSpPr>
            <p:nvPr/>
          </p:nvSpPr>
          <p:spPr bwMode="auto">
            <a:xfrm>
              <a:off x="672" y="3600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67" name="Oval 39"/>
            <p:cNvSpPr>
              <a:spLocks noChangeArrowheads="1"/>
            </p:cNvSpPr>
            <p:nvPr/>
          </p:nvSpPr>
          <p:spPr bwMode="auto">
            <a:xfrm>
              <a:off x="384" y="3936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68" name="Oval 40"/>
            <p:cNvSpPr>
              <a:spLocks noChangeArrowheads="1"/>
            </p:cNvSpPr>
            <p:nvPr/>
          </p:nvSpPr>
          <p:spPr bwMode="auto">
            <a:xfrm>
              <a:off x="576" y="3889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69" name="Oval 41"/>
            <p:cNvSpPr>
              <a:spLocks noChangeArrowheads="1"/>
            </p:cNvSpPr>
            <p:nvPr/>
          </p:nvSpPr>
          <p:spPr bwMode="auto">
            <a:xfrm>
              <a:off x="816" y="4031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70" name="Oval 42"/>
            <p:cNvSpPr>
              <a:spLocks noChangeArrowheads="1"/>
            </p:cNvSpPr>
            <p:nvPr/>
          </p:nvSpPr>
          <p:spPr bwMode="auto">
            <a:xfrm>
              <a:off x="480" y="4032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71" name="Oval 43"/>
            <p:cNvSpPr>
              <a:spLocks noChangeArrowheads="1"/>
            </p:cNvSpPr>
            <p:nvPr/>
          </p:nvSpPr>
          <p:spPr bwMode="auto">
            <a:xfrm>
              <a:off x="144" y="4032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72" name="Oval 44"/>
            <p:cNvSpPr>
              <a:spLocks noChangeArrowheads="1"/>
            </p:cNvSpPr>
            <p:nvPr/>
          </p:nvSpPr>
          <p:spPr bwMode="auto">
            <a:xfrm>
              <a:off x="528" y="2592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73" name="Oval 45"/>
            <p:cNvSpPr>
              <a:spLocks noChangeArrowheads="1"/>
            </p:cNvSpPr>
            <p:nvPr/>
          </p:nvSpPr>
          <p:spPr bwMode="auto">
            <a:xfrm>
              <a:off x="720" y="1344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74" name="Oval 46"/>
            <p:cNvSpPr>
              <a:spLocks noChangeArrowheads="1"/>
            </p:cNvSpPr>
            <p:nvPr/>
          </p:nvSpPr>
          <p:spPr bwMode="auto">
            <a:xfrm>
              <a:off x="96" y="1584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75" name="Oval 47"/>
            <p:cNvSpPr>
              <a:spLocks noChangeArrowheads="1"/>
            </p:cNvSpPr>
            <p:nvPr/>
          </p:nvSpPr>
          <p:spPr bwMode="auto">
            <a:xfrm>
              <a:off x="864" y="2832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76" name="Oval 48"/>
            <p:cNvSpPr>
              <a:spLocks noChangeArrowheads="1"/>
            </p:cNvSpPr>
            <p:nvPr/>
          </p:nvSpPr>
          <p:spPr bwMode="auto">
            <a:xfrm>
              <a:off x="864" y="1680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77" name="Oval 49"/>
            <p:cNvSpPr>
              <a:spLocks noChangeArrowheads="1"/>
            </p:cNvSpPr>
            <p:nvPr/>
          </p:nvSpPr>
          <p:spPr bwMode="auto">
            <a:xfrm>
              <a:off x="864" y="3168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78" name="Oval 50"/>
            <p:cNvSpPr>
              <a:spLocks noChangeArrowheads="1"/>
            </p:cNvSpPr>
            <p:nvPr/>
          </p:nvSpPr>
          <p:spPr bwMode="auto">
            <a:xfrm>
              <a:off x="864" y="3696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51"/>
            <p:cNvGrpSpPr>
              <a:grpSpLocks/>
            </p:cNvGrpSpPr>
            <p:nvPr/>
          </p:nvGrpSpPr>
          <p:grpSpPr bwMode="auto">
            <a:xfrm>
              <a:off x="95" y="145"/>
              <a:ext cx="1008" cy="1007"/>
              <a:chOff x="95" y="145"/>
              <a:chExt cx="1008" cy="1007"/>
            </a:xfrm>
          </p:grpSpPr>
          <p:sp>
            <p:nvSpPr>
              <p:cNvPr id="252980" name="Oval 52"/>
              <p:cNvSpPr>
                <a:spLocks noChangeArrowheads="1"/>
              </p:cNvSpPr>
              <p:nvPr/>
            </p:nvSpPr>
            <p:spPr bwMode="auto">
              <a:xfrm>
                <a:off x="431" y="289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2981" name="Oval 53"/>
              <p:cNvSpPr>
                <a:spLocks noChangeArrowheads="1"/>
              </p:cNvSpPr>
              <p:nvPr/>
            </p:nvSpPr>
            <p:spPr bwMode="auto">
              <a:xfrm>
                <a:off x="527" y="625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2982" name="Oval 54"/>
              <p:cNvSpPr>
                <a:spLocks noChangeArrowheads="1"/>
              </p:cNvSpPr>
              <p:nvPr/>
            </p:nvSpPr>
            <p:spPr bwMode="auto">
              <a:xfrm>
                <a:off x="815" y="674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2983" name="Oval 55"/>
              <p:cNvSpPr>
                <a:spLocks noChangeArrowheads="1"/>
              </p:cNvSpPr>
              <p:nvPr/>
            </p:nvSpPr>
            <p:spPr bwMode="auto">
              <a:xfrm>
                <a:off x="863" y="291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2984" name="Oval 56"/>
              <p:cNvSpPr>
                <a:spLocks noChangeArrowheads="1"/>
              </p:cNvSpPr>
              <p:nvPr/>
            </p:nvSpPr>
            <p:spPr bwMode="auto">
              <a:xfrm>
                <a:off x="338" y="816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2985" name="Oval 57"/>
              <p:cNvSpPr>
                <a:spLocks noChangeArrowheads="1"/>
              </p:cNvSpPr>
              <p:nvPr/>
            </p:nvSpPr>
            <p:spPr bwMode="auto">
              <a:xfrm>
                <a:off x="770" y="912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2986" name="Oval 58"/>
              <p:cNvSpPr>
                <a:spLocks noChangeArrowheads="1"/>
              </p:cNvSpPr>
              <p:nvPr/>
            </p:nvSpPr>
            <p:spPr bwMode="auto">
              <a:xfrm>
                <a:off x="335" y="576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2987" name="Oval 59"/>
              <p:cNvSpPr>
                <a:spLocks noChangeArrowheads="1"/>
              </p:cNvSpPr>
              <p:nvPr/>
            </p:nvSpPr>
            <p:spPr bwMode="auto">
              <a:xfrm>
                <a:off x="671" y="768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2988" name="Oval 60"/>
              <p:cNvSpPr>
                <a:spLocks noChangeArrowheads="1"/>
              </p:cNvSpPr>
              <p:nvPr/>
            </p:nvSpPr>
            <p:spPr bwMode="auto">
              <a:xfrm>
                <a:off x="431" y="912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2989" name="Oval 61"/>
              <p:cNvSpPr>
                <a:spLocks noChangeArrowheads="1"/>
              </p:cNvSpPr>
              <p:nvPr/>
            </p:nvSpPr>
            <p:spPr bwMode="auto">
              <a:xfrm>
                <a:off x="623" y="337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2990" name="Oval 62"/>
              <p:cNvSpPr>
                <a:spLocks noChangeArrowheads="1"/>
              </p:cNvSpPr>
              <p:nvPr/>
            </p:nvSpPr>
            <p:spPr bwMode="auto">
              <a:xfrm>
                <a:off x="719" y="433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2991" name="Oval 63"/>
              <p:cNvSpPr>
                <a:spLocks noChangeArrowheads="1"/>
              </p:cNvSpPr>
              <p:nvPr/>
            </p:nvSpPr>
            <p:spPr bwMode="auto">
              <a:xfrm>
                <a:off x="383" y="481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2992" name="Oval 64"/>
              <p:cNvSpPr>
                <a:spLocks noChangeArrowheads="1"/>
              </p:cNvSpPr>
              <p:nvPr/>
            </p:nvSpPr>
            <p:spPr bwMode="auto">
              <a:xfrm>
                <a:off x="191" y="673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2993" name="Oval 65"/>
              <p:cNvSpPr>
                <a:spLocks noChangeArrowheads="1"/>
              </p:cNvSpPr>
              <p:nvPr/>
            </p:nvSpPr>
            <p:spPr bwMode="auto">
              <a:xfrm>
                <a:off x="143" y="385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2994" name="Oval 66"/>
              <p:cNvSpPr>
                <a:spLocks noChangeArrowheads="1"/>
              </p:cNvSpPr>
              <p:nvPr/>
            </p:nvSpPr>
            <p:spPr bwMode="auto">
              <a:xfrm>
                <a:off x="95" y="817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2995" name="Oval 67"/>
              <p:cNvSpPr>
                <a:spLocks noChangeArrowheads="1"/>
              </p:cNvSpPr>
              <p:nvPr/>
            </p:nvSpPr>
            <p:spPr bwMode="auto">
              <a:xfrm>
                <a:off x="719" y="145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2996" name="Oval 68"/>
              <p:cNvSpPr>
                <a:spLocks noChangeArrowheads="1"/>
              </p:cNvSpPr>
              <p:nvPr/>
            </p:nvSpPr>
            <p:spPr bwMode="auto">
              <a:xfrm>
                <a:off x="239" y="193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52997" name="Rectangle 69"/>
            <p:cNvSpPr>
              <a:spLocks noChangeArrowheads="1"/>
            </p:cNvSpPr>
            <p:nvPr/>
          </p:nvSpPr>
          <p:spPr bwMode="auto">
            <a:xfrm>
              <a:off x="192" y="144"/>
              <a:ext cx="816" cy="14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98" name="Rectangle 70"/>
            <p:cNvSpPr>
              <a:spLocks noChangeArrowheads="1"/>
            </p:cNvSpPr>
            <p:nvPr/>
          </p:nvSpPr>
          <p:spPr bwMode="auto">
            <a:xfrm>
              <a:off x="48" y="240"/>
              <a:ext cx="240" cy="408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2999" name="Rectangle 71"/>
            <p:cNvSpPr>
              <a:spLocks noChangeArrowheads="1"/>
            </p:cNvSpPr>
            <p:nvPr/>
          </p:nvSpPr>
          <p:spPr bwMode="auto">
            <a:xfrm>
              <a:off x="96" y="816"/>
              <a:ext cx="192" cy="96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3000" name="Rectangle 72"/>
            <p:cNvSpPr>
              <a:spLocks noChangeArrowheads="1"/>
            </p:cNvSpPr>
            <p:nvPr/>
          </p:nvSpPr>
          <p:spPr bwMode="auto">
            <a:xfrm>
              <a:off x="192" y="1056"/>
              <a:ext cx="816" cy="18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3001" name="Rectangle 73"/>
            <p:cNvSpPr>
              <a:spLocks noChangeArrowheads="1"/>
            </p:cNvSpPr>
            <p:nvPr/>
          </p:nvSpPr>
          <p:spPr bwMode="auto">
            <a:xfrm>
              <a:off x="960" y="192"/>
              <a:ext cx="240" cy="414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3002" name="Rectangle 74"/>
            <p:cNvSpPr>
              <a:spLocks noChangeArrowheads="1"/>
            </p:cNvSpPr>
            <p:nvPr/>
          </p:nvSpPr>
          <p:spPr bwMode="auto">
            <a:xfrm>
              <a:off x="960" y="816"/>
              <a:ext cx="432" cy="96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3003" name="Oval 75"/>
            <p:cNvSpPr>
              <a:spLocks noChangeArrowheads="1"/>
            </p:cNvSpPr>
            <p:nvPr/>
          </p:nvSpPr>
          <p:spPr bwMode="auto">
            <a:xfrm>
              <a:off x="528" y="1584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53004" name="Rectangle 7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381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253005" name="Rectangle 7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562225" y="2286000"/>
            <a:ext cx="5819775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53006" name="Rectangle 78"/>
          <p:cNvSpPr>
            <a:spLocks noChangeArrowheads="1"/>
          </p:cNvSpPr>
          <p:nvPr/>
        </p:nvSpPr>
        <p:spPr bwMode="auto">
          <a:xfrm>
            <a:off x="2286000" y="6029325"/>
            <a:ext cx="222250" cy="827088"/>
          </a:xfrm>
          <a:prstGeom prst="rect">
            <a:avLst/>
          </a:prstGeom>
          <a:solidFill>
            <a:srgbClr val="B2B2B2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ru-RU" sz="2400"/>
          </a:p>
        </p:txBody>
      </p:sp>
      <p:sp>
        <p:nvSpPr>
          <p:cNvPr id="253007" name="Rectangle 7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53008" name="Rectangle 8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53009" name="Rectangle 8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8A075EF-4C20-463E-9BAD-376096BFFF5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95EB9-2E8B-4912-9E97-D334629C031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9E8121-F9BB-49DA-8B10-8DEE97A8387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208213" y="2286000"/>
            <a:ext cx="31623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522913" y="2286000"/>
            <a:ext cx="3163887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098F54-2287-4E71-A3FB-BC2C6F2B6EA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594AA-3CE4-498B-BC79-C48D965C849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21408-2797-4390-932E-6A28D762C5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BBA3BF-2515-46EA-9731-0C14CE2FB73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65EB4-20FF-4230-B26C-D7A6196EC4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2B53CF-CF1B-4FDE-ABF0-E09A8627C2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E15F86-32AC-4AE4-9C5C-EBDDB0FDE2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77100" y="381000"/>
            <a:ext cx="179070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905000" y="381000"/>
            <a:ext cx="521970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FFA556-04A1-442D-9957-F2CA7B0A3C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Line 2"/>
          <p:cNvSpPr>
            <a:spLocks noChangeShapeType="1"/>
          </p:cNvSpPr>
          <p:nvPr/>
        </p:nvSpPr>
        <p:spPr bwMode="auto">
          <a:xfrm>
            <a:off x="2895600" y="4303713"/>
            <a:ext cx="32766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752600"/>
          </a:xfrm>
        </p:spPr>
        <p:txBody>
          <a:bodyPr anchor="t"/>
          <a:lstStyle>
            <a:lvl1pPr algn="ctr">
              <a:lnSpc>
                <a:spcPct val="90000"/>
              </a:lnSpc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2570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95800"/>
            <a:ext cx="6400800" cy="1524000"/>
          </a:xfrm>
        </p:spPr>
        <p:txBody>
          <a:bodyPr anchor="ctr"/>
          <a:lstStyle>
            <a:lvl1pPr marL="0" indent="0" algn="ctr">
              <a:lnSpc>
                <a:spcPct val="80000"/>
              </a:lnSpc>
              <a:buFont typeface="Wingdings" pitchFamily="2" charset="2"/>
              <a:buNone/>
              <a:defRPr sz="24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57029" name="Rectangle 5"/>
          <p:cNvSpPr>
            <a:spLocks noChangeArrowheads="1"/>
          </p:cNvSpPr>
          <p:nvPr/>
        </p:nvSpPr>
        <p:spPr bwMode="auto">
          <a:xfrm>
            <a:off x="0" y="1066800"/>
            <a:ext cx="8686800" cy="5334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Arial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33400" y="0"/>
            <a:ext cx="3276600" cy="2133600"/>
            <a:chOff x="336" y="0"/>
            <a:chExt cx="2064" cy="1344"/>
          </a:xfrm>
        </p:grpSpPr>
        <p:sp>
          <p:nvSpPr>
            <p:cNvPr id="257031" name="Rectangle 7"/>
            <p:cNvSpPr>
              <a:spLocks noChangeArrowheads="1"/>
            </p:cNvSpPr>
            <p:nvPr/>
          </p:nvSpPr>
          <p:spPr bwMode="auto">
            <a:xfrm>
              <a:off x="1008" y="672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7032" name="Rectangle 8"/>
            <p:cNvSpPr>
              <a:spLocks noChangeArrowheads="1"/>
            </p:cNvSpPr>
            <p:nvPr/>
          </p:nvSpPr>
          <p:spPr bwMode="auto">
            <a:xfrm>
              <a:off x="1344" y="1008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7033" name="Rectangle 9"/>
            <p:cNvSpPr>
              <a:spLocks noChangeArrowheads="1"/>
            </p:cNvSpPr>
            <p:nvPr/>
          </p:nvSpPr>
          <p:spPr bwMode="auto">
            <a:xfrm>
              <a:off x="1728" y="336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7034" name="Rectangle 10"/>
            <p:cNvSpPr>
              <a:spLocks noChangeArrowheads="1"/>
            </p:cNvSpPr>
            <p:nvPr/>
          </p:nvSpPr>
          <p:spPr bwMode="auto">
            <a:xfrm>
              <a:off x="2064" y="672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7035" name="Rectangle 11"/>
            <p:cNvSpPr>
              <a:spLocks noChangeArrowheads="1"/>
            </p:cNvSpPr>
            <p:nvPr/>
          </p:nvSpPr>
          <p:spPr bwMode="auto">
            <a:xfrm>
              <a:off x="672" y="336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7036" name="Rectangle 12"/>
            <p:cNvSpPr>
              <a:spLocks noChangeArrowheads="1"/>
            </p:cNvSpPr>
            <p:nvPr/>
          </p:nvSpPr>
          <p:spPr bwMode="auto">
            <a:xfrm>
              <a:off x="336" y="0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533400" y="0"/>
            <a:ext cx="3276600" cy="2133600"/>
            <a:chOff x="2736" y="96"/>
            <a:chExt cx="2064" cy="1344"/>
          </a:xfrm>
        </p:grpSpPr>
        <p:sp>
          <p:nvSpPr>
            <p:cNvPr id="257038" name="Rectangle 14"/>
            <p:cNvSpPr>
              <a:spLocks noChangeArrowheads="1"/>
            </p:cNvSpPr>
            <p:nvPr/>
          </p:nvSpPr>
          <p:spPr bwMode="auto">
            <a:xfrm>
              <a:off x="3408" y="768"/>
              <a:ext cx="336" cy="336"/>
            </a:xfrm>
            <a:prstGeom prst="rect">
              <a:avLst/>
            </a:prstGeom>
            <a:solidFill>
              <a:schemeClr val="accent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7039" name="Rectangle 15"/>
            <p:cNvSpPr>
              <a:spLocks noChangeArrowheads="1"/>
            </p:cNvSpPr>
            <p:nvPr/>
          </p:nvSpPr>
          <p:spPr bwMode="auto">
            <a:xfrm>
              <a:off x="3744" y="1104"/>
              <a:ext cx="336" cy="336"/>
            </a:xfrm>
            <a:prstGeom prst="rect">
              <a:avLst/>
            </a:prstGeom>
            <a:solidFill>
              <a:schemeClr val="accent1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7040" name="Rectangle 16"/>
            <p:cNvSpPr>
              <a:spLocks noChangeArrowheads="1"/>
            </p:cNvSpPr>
            <p:nvPr/>
          </p:nvSpPr>
          <p:spPr bwMode="auto">
            <a:xfrm>
              <a:off x="4128" y="432"/>
              <a:ext cx="336" cy="336"/>
            </a:xfrm>
            <a:prstGeom prst="rect">
              <a:avLst/>
            </a:prstGeom>
            <a:solidFill>
              <a:schemeClr val="accent1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7041" name="Rectangle 17"/>
            <p:cNvSpPr>
              <a:spLocks noChangeArrowheads="1"/>
            </p:cNvSpPr>
            <p:nvPr/>
          </p:nvSpPr>
          <p:spPr bwMode="auto">
            <a:xfrm>
              <a:off x="4464" y="768"/>
              <a:ext cx="336" cy="336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7042" name="Rectangle 18"/>
            <p:cNvSpPr>
              <a:spLocks noChangeArrowheads="1"/>
            </p:cNvSpPr>
            <p:nvPr/>
          </p:nvSpPr>
          <p:spPr bwMode="auto">
            <a:xfrm>
              <a:off x="3072" y="432"/>
              <a:ext cx="336" cy="336"/>
            </a:xfrm>
            <a:prstGeom prst="rect">
              <a:avLst/>
            </a:prstGeom>
            <a:solidFill>
              <a:schemeClr val="tx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7043" name="Rectangle 19"/>
            <p:cNvSpPr>
              <a:spLocks noChangeArrowheads="1"/>
            </p:cNvSpPr>
            <p:nvPr/>
          </p:nvSpPr>
          <p:spPr bwMode="auto">
            <a:xfrm>
              <a:off x="2736" y="96"/>
              <a:ext cx="336" cy="336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57044" name="Rectangle 20"/>
          <p:cNvSpPr>
            <a:spLocks noChangeArrowheads="1"/>
          </p:cNvSpPr>
          <p:nvPr/>
        </p:nvSpPr>
        <p:spPr bwMode="auto">
          <a:xfrm>
            <a:off x="4114800" y="4191000"/>
            <a:ext cx="211138" cy="21113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Arial" charset="0"/>
            </a:endParaRPr>
          </a:p>
        </p:txBody>
      </p:sp>
      <p:sp>
        <p:nvSpPr>
          <p:cNvPr id="257045" name="Rectangle 21"/>
          <p:cNvSpPr>
            <a:spLocks noChangeArrowheads="1"/>
          </p:cNvSpPr>
          <p:nvPr/>
        </p:nvSpPr>
        <p:spPr bwMode="auto">
          <a:xfrm>
            <a:off x="4419600" y="4191000"/>
            <a:ext cx="211138" cy="211138"/>
          </a:xfrm>
          <a:prstGeom prst="rect">
            <a:avLst/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Arial" charset="0"/>
            </a:endParaRPr>
          </a:p>
        </p:txBody>
      </p:sp>
      <p:sp>
        <p:nvSpPr>
          <p:cNvPr id="257046" name="Rectangle 22"/>
          <p:cNvSpPr>
            <a:spLocks noChangeArrowheads="1"/>
          </p:cNvSpPr>
          <p:nvPr/>
        </p:nvSpPr>
        <p:spPr bwMode="auto">
          <a:xfrm>
            <a:off x="4724400" y="4191000"/>
            <a:ext cx="211138" cy="21113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Arial" charset="0"/>
            </a:endParaRPr>
          </a:p>
        </p:txBody>
      </p:sp>
      <p:sp>
        <p:nvSpPr>
          <p:cNvPr id="257047" name="Rectangle 2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57048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57049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sz="3200"/>
            </a:lvl1pPr>
          </a:lstStyle>
          <a:p>
            <a:fld id="{40301226-B109-4887-84BB-2035EE96ED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CD0557-5126-4BDF-BE42-CF83F973117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DEF919-7214-494E-B4A5-74883FFFEE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95400" y="2819400"/>
            <a:ext cx="34671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2819400"/>
            <a:ext cx="34671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8EA1A7-A4C2-4D01-8EAD-B2C595B7704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09DE04-1BD0-42A5-9C05-8F52F1722F2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FFBC1F-70D7-498E-A0DC-5A7796B79D9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777185-80E3-449C-956C-040951B6B61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EB11D4-1943-4063-9A39-AA8DBC7CE2B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901CDE-8028-41D7-9EE4-68482BB227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02188D-1808-419C-93DB-DEA18BFB999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10350" y="1219200"/>
            <a:ext cx="1771650" cy="4953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95400" y="1219200"/>
            <a:ext cx="5162550" cy="4953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DB9448-4EE2-4CDE-A05C-010995EA37B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1295400" y="1219200"/>
            <a:ext cx="7086600" cy="4953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53200" y="6507163"/>
            <a:ext cx="1828800" cy="274637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295400" y="6507163"/>
            <a:ext cx="2895600" cy="274637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5791200" y="6172200"/>
            <a:ext cx="762000" cy="609600"/>
          </a:xfrm>
        </p:spPr>
        <p:txBody>
          <a:bodyPr/>
          <a:lstStyle>
            <a:lvl1pPr>
              <a:defRPr/>
            </a:lvl1pPr>
          </a:lstStyle>
          <a:p>
            <a:fld id="{C84FB04B-0F6D-42B6-9989-61AEBCE166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274435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274437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38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39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40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41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42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43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44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45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46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47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48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49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50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51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52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53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54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55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56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57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58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59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60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61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4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27446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6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6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6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6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6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6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7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7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7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7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7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7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7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7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274479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80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27448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8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8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8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8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8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8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8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449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74491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92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93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94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95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96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97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4498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74499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455613" y="1920875"/>
            <a:ext cx="8226425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274500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74501" name="Rectangle 6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74502" name="Rectangle 7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74503" name="Rectangle 7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0E0E9C9-1285-40FE-9E27-41813C165A5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3CF4A-53C0-408E-889D-71C167EA601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32C96A-878A-4F28-A7A9-626B1C7C3EF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F51A4D-7B04-44CF-996D-D7A4C2D747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068B23-253A-41FF-BD1C-87C19F3656B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FF1267-C54F-4969-8F55-BDA865F1DE4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B94408-E124-4FBE-BC89-0B02F24983C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F9366A-A6EB-4573-A678-1E4232ED372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F7997-41C8-486C-BA10-D77C8AA1721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5F81EC-5DA6-4F3D-A4E2-4BC6414E6E5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273050"/>
            <a:ext cx="2055813" cy="58229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5613" y="273050"/>
            <a:ext cx="6018212" cy="58229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1ED88-2878-404E-A16F-4AAD354AA0B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613" y="273050"/>
            <a:ext cx="82264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5025" y="1598613"/>
            <a:ext cx="4037013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5025" y="3922713"/>
            <a:ext cx="4037013" cy="21732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5613" y="624205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2050"/>
            <a:ext cx="2895600" cy="474663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205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fld id="{912CA63F-2523-4F3A-94A4-012AFB4F708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B19686-60AD-4A69-8116-F97F168DA0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E3B0E2-5241-47A1-88C4-3F3BE9F997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55B25A-6B76-43DE-8A0A-DECD5587417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A9D2A9-159B-4BB8-BFAC-72815618F81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72F658-0548-40A7-A1EB-FDCE31D03B3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800950-0322-4C51-B179-52585510317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7C66F1-9F70-4AD6-8288-AE23B98132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A74E93-874D-4F8D-AD63-01A23A6748A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F89713-CBCD-40B1-A88C-C7ECD86CD3B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14FA48-F5A9-42E3-930B-0B5F0FF799C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DCFEC9-7722-4B5A-A8D7-565D832B33A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143000"/>
          </a:xfrm>
        </p:spPr>
        <p:txBody>
          <a:bodyPr anchorCtr="1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667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296965" name="Rectangle 5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6966" name="Rectangle 6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0" lang="ru-RU" sz="2400"/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296968" name="Rectangle 8"/>
            <p:cNvSpPr>
              <a:spLocks noChangeArrowheads="1"/>
            </p:cNvSpPr>
            <p:nvPr/>
          </p:nvSpPr>
          <p:spPr bwMode="auto">
            <a:xfrm rot="-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6969" name="Rectangle 9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296971" name="Rectangle 11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6972" name="Rectangle 12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296974" name="Rectangle 14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6975" name="Rectangle 15"/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96976" name="Rectangle 1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96977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96978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E8EBABD-6401-403F-BAA6-1402D913996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96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96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62" grpId="0" autoUpdateAnimBg="0"/>
      <p:bldP spid="296963" grpId="0" build="p" autoUpdateAnimBg="0" advAuto="0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696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29696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467BD7-B191-42C2-ADC9-1A13EC9FF7F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EBBB7E-FC84-49DF-914F-C8EA0601FA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D6AC94-C40B-4D12-869A-58C1B713A93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4.xml"/><Relationship Id="rId3" Type="http://schemas.openxmlformats.org/officeDocument/2006/relationships/slideLayout" Target="../slideLayouts/slideLayout109.xml"/><Relationship Id="rId7" Type="http://schemas.openxmlformats.org/officeDocument/2006/relationships/slideLayout" Target="../slideLayouts/slideLayout113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8.xml"/><Relationship Id="rId1" Type="http://schemas.openxmlformats.org/officeDocument/2006/relationships/slideLayout" Target="../slideLayouts/slideLayout107.xml"/><Relationship Id="rId6" Type="http://schemas.openxmlformats.org/officeDocument/2006/relationships/slideLayout" Target="../slideLayouts/slideLayout112.xml"/><Relationship Id="rId11" Type="http://schemas.openxmlformats.org/officeDocument/2006/relationships/slideLayout" Target="../slideLayouts/slideLayout117.xml"/><Relationship Id="rId5" Type="http://schemas.openxmlformats.org/officeDocument/2006/relationships/slideLayout" Target="../slideLayouts/slideLayout111.xml"/><Relationship Id="rId10" Type="http://schemas.openxmlformats.org/officeDocument/2006/relationships/slideLayout" Target="../slideLayouts/slideLayout116.xml"/><Relationship Id="rId4" Type="http://schemas.openxmlformats.org/officeDocument/2006/relationships/slideLayout" Target="../slideLayouts/slideLayout110.xml"/><Relationship Id="rId9" Type="http://schemas.openxmlformats.org/officeDocument/2006/relationships/slideLayout" Target="../slideLayouts/slideLayout11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9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3.xml"/><Relationship Id="rId3" Type="http://schemas.openxmlformats.org/officeDocument/2006/relationships/slideLayout" Target="../slideLayouts/slideLayout98.xml"/><Relationship Id="rId7" Type="http://schemas.openxmlformats.org/officeDocument/2006/relationships/slideLayout" Target="../slideLayouts/slideLayout102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7.xml"/><Relationship Id="rId1" Type="http://schemas.openxmlformats.org/officeDocument/2006/relationships/slideLayout" Target="../slideLayouts/slideLayout96.xml"/><Relationship Id="rId6" Type="http://schemas.openxmlformats.org/officeDocument/2006/relationships/slideLayout" Target="../slideLayouts/slideLayout101.xml"/><Relationship Id="rId11" Type="http://schemas.openxmlformats.org/officeDocument/2006/relationships/slideLayout" Target="../slideLayouts/slideLayout106.xml"/><Relationship Id="rId5" Type="http://schemas.openxmlformats.org/officeDocument/2006/relationships/slideLayout" Target="../slideLayouts/slideLayout100.xml"/><Relationship Id="rId10" Type="http://schemas.openxmlformats.org/officeDocument/2006/relationships/slideLayout" Target="../slideLayouts/slideLayout105.xml"/><Relationship Id="rId4" Type="http://schemas.openxmlformats.org/officeDocument/2006/relationships/slideLayout" Target="../slideLayouts/slideLayout99.xml"/><Relationship Id="rId9" Type="http://schemas.openxmlformats.org/officeDocument/2006/relationships/slideLayout" Target="../slideLayouts/slideLayout10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9525"/>
            <a:ext cx="1557338" cy="6878638"/>
            <a:chOff x="0" y="-6"/>
            <a:chExt cx="981" cy="4333"/>
          </a:xfrm>
        </p:grpSpPr>
        <p:sp>
          <p:nvSpPr>
            <p:cNvPr id="136195" name="Rectangle 3"/>
            <p:cNvSpPr>
              <a:spLocks noChangeArrowheads="1"/>
            </p:cNvSpPr>
            <p:nvPr/>
          </p:nvSpPr>
          <p:spPr bwMode="auto">
            <a:xfrm>
              <a:off x="453" y="2151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196" name="Rectangle 4"/>
            <p:cNvSpPr>
              <a:spLocks noChangeArrowheads="1"/>
            </p:cNvSpPr>
            <p:nvPr/>
          </p:nvSpPr>
          <p:spPr bwMode="auto">
            <a:xfrm>
              <a:off x="0" y="2151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ru-RU" sz="2400"/>
            </a:p>
          </p:txBody>
        </p:sp>
        <p:sp>
          <p:nvSpPr>
            <p:cNvPr id="136197" name="Rectangle 5"/>
            <p:cNvSpPr>
              <a:spLocks noChangeArrowheads="1"/>
            </p:cNvSpPr>
            <p:nvPr/>
          </p:nvSpPr>
          <p:spPr bwMode="auto">
            <a:xfrm>
              <a:off x="222" y="2151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198" name="Rectangle 6"/>
            <p:cNvSpPr>
              <a:spLocks noChangeArrowheads="1"/>
            </p:cNvSpPr>
            <p:nvPr/>
          </p:nvSpPr>
          <p:spPr bwMode="auto">
            <a:xfrm>
              <a:off x="567" y="2160"/>
              <a:ext cx="204" cy="2161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ru-RU" sz="2400"/>
            </a:p>
          </p:txBody>
        </p:sp>
        <p:sp>
          <p:nvSpPr>
            <p:cNvPr id="136199" name="Freeform 7"/>
            <p:cNvSpPr>
              <a:spLocks/>
            </p:cNvSpPr>
            <p:nvPr/>
          </p:nvSpPr>
          <p:spPr bwMode="auto">
            <a:xfrm>
              <a:off x="222" y="2636"/>
              <a:ext cx="344" cy="647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1"/>
                </a:cxn>
                <a:cxn ang="0">
                  <a:pos x="146" y="366"/>
                </a:cxn>
                <a:cxn ang="0">
                  <a:pos x="50" y="475"/>
                </a:cxn>
                <a:cxn ang="0">
                  <a:pos x="30" y="505"/>
                </a:cxn>
                <a:cxn ang="0">
                  <a:pos x="17" y="535"/>
                </a:cxn>
                <a:cxn ang="0">
                  <a:pos x="10" y="582"/>
                </a:cxn>
                <a:cxn ang="0">
                  <a:pos x="0" y="646"/>
                </a:cxn>
                <a:cxn ang="0">
                  <a:pos x="0" y="365"/>
                </a:cxn>
                <a:cxn ang="0">
                  <a:pos x="5" y="392"/>
                </a:cxn>
                <a:cxn ang="0">
                  <a:pos x="10" y="404"/>
                </a:cxn>
                <a:cxn ang="0">
                  <a:pos x="20" y="410"/>
                </a:cxn>
                <a:cxn ang="0">
                  <a:pos x="30" y="413"/>
                </a:cxn>
                <a:cxn ang="0">
                  <a:pos x="45" y="413"/>
                </a:cxn>
                <a:cxn ang="0">
                  <a:pos x="60" y="407"/>
                </a:cxn>
                <a:cxn ang="0">
                  <a:pos x="257" y="190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200" name="Freeform 8"/>
            <p:cNvSpPr>
              <a:spLocks/>
            </p:cNvSpPr>
            <p:nvPr/>
          </p:nvSpPr>
          <p:spPr bwMode="auto">
            <a:xfrm>
              <a:off x="222" y="2908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201" name="Freeform 9"/>
            <p:cNvSpPr>
              <a:spLocks/>
            </p:cNvSpPr>
            <p:nvPr/>
          </p:nvSpPr>
          <p:spPr bwMode="auto">
            <a:xfrm>
              <a:off x="222" y="3165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202" name="Freeform 10"/>
            <p:cNvSpPr>
              <a:spLocks/>
            </p:cNvSpPr>
            <p:nvPr/>
          </p:nvSpPr>
          <p:spPr bwMode="auto">
            <a:xfrm>
              <a:off x="222" y="3420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203" name="Freeform 11"/>
            <p:cNvSpPr>
              <a:spLocks/>
            </p:cNvSpPr>
            <p:nvPr/>
          </p:nvSpPr>
          <p:spPr bwMode="auto">
            <a:xfrm>
              <a:off x="222" y="3677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204" name="Freeform 12"/>
            <p:cNvSpPr>
              <a:spLocks/>
            </p:cNvSpPr>
            <p:nvPr/>
          </p:nvSpPr>
          <p:spPr bwMode="auto">
            <a:xfrm>
              <a:off x="301" y="3932"/>
              <a:ext cx="265" cy="392"/>
            </a:xfrm>
            <a:custGeom>
              <a:avLst/>
              <a:gdLst/>
              <a:ahLst/>
              <a:cxnLst>
                <a:cxn ang="0">
                  <a:pos x="264" y="52"/>
                </a:cxn>
                <a:cxn ang="0">
                  <a:pos x="264" y="194"/>
                </a:cxn>
                <a:cxn ang="0">
                  <a:pos x="256" y="188"/>
                </a:cxn>
                <a:cxn ang="0">
                  <a:pos x="236" y="188"/>
                </a:cxn>
                <a:cxn ang="0">
                  <a:pos x="221" y="194"/>
                </a:cxn>
                <a:cxn ang="0">
                  <a:pos x="205" y="209"/>
                </a:cxn>
                <a:cxn ang="0">
                  <a:pos x="162" y="261"/>
                </a:cxn>
                <a:cxn ang="0">
                  <a:pos x="66" y="366"/>
                </a:cxn>
                <a:cxn ang="0">
                  <a:pos x="45" y="391"/>
                </a:cxn>
                <a:cxn ang="0">
                  <a:pos x="0" y="391"/>
                </a:cxn>
                <a:cxn ang="0">
                  <a:pos x="178" y="190"/>
                </a:cxn>
                <a:cxn ang="0">
                  <a:pos x="218" y="138"/>
                </a:cxn>
                <a:cxn ang="0">
                  <a:pos x="233" y="111"/>
                </a:cxn>
                <a:cxn ang="0">
                  <a:pos x="246" y="84"/>
                </a:cxn>
                <a:cxn ang="0">
                  <a:pos x="256" y="39"/>
                </a:cxn>
                <a:cxn ang="0">
                  <a:pos x="264" y="0"/>
                </a:cxn>
                <a:cxn ang="0">
                  <a:pos x="264" y="117"/>
                </a:cxn>
              </a:cxnLst>
              <a:rect l="0" t="0" r="r" b="b"/>
              <a:pathLst>
                <a:path w="265" h="392">
                  <a:moveTo>
                    <a:pt x="264" y="52"/>
                  </a:moveTo>
                  <a:lnTo>
                    <a:pt x="264" y="194"/>
                  </a:lnTo>
                  <a:lnTo>
                    <a:pt x="256" y="188"/>
                  </a:lnTo>
                  <a:lnTo>
                    <a:pt x="236" y="188"/>
                  </a:lnTo>
                  <a:lnTo>
                    <a:pt x="221" y="194"/>
                  </a:lnTo>
                  <a:lnTo>
                    <a:pt x="205" y="209"/>
                  </a:lnTo>
                  <a:lnTo>
                    <a:pt x="162" y="261"/>
                  </a:lnTo>
                  <a:lnTo>
                    <a:pt x="66" y="366"/>
                  </a:lnTo>
                  <a:lnTo>
                    <a:pt x="45" y="391"/>
                  </a:lnTo>
                  <a:lnTo>
                    <a:pt x="0" y="391"/>
                  </a:lnTo>
                  <a:lnTo>
                    <a:pt x="178" y="190"/>
                  </a:lnTo>
                  <a:lnTo>
                    <a:pt x="218" y="138"/>
                  </a:lnTo>
                  <a:lnTo>
                    <a:pt x="233" y="111"/>
                  </a:lnTo>
                  <a:lnTo>
                    <a:pt x="246" y="84"/>
                  </a:lnTo>
                  <a:lnTo>
                    <a:pt x="256" y="39"/>
                  </a:lnTo>
                  <a:lnTo>
                    <a:pt x="264" y="0"/>
                  </a:lnTo>
                  <a:lnTo>
                    <a:pt x="264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205" name="Freeform 13"/>
            <p:cNvSpPr>
              <a:spLocks/>
            </p:cNvSpPr>
            <p:nvPr/>
          </p:nvSpPr>
          <p:spPr bwMode="auto">
            <a:xfrm>
              <a:off x="222" y="2366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206" name="Freeform 14"/>
            <p:cNvSpPr>
              <a:spLocks/>
            </p:cNvSpPr>
            <p:nvPr/>
          </p:nvSpPr>
          <p:spPr bwMode="auto">
            <a:xfrm>
              <a:off x="222" y="2151"/>
              <a:ext cx="346" cy="575"/>
            </a:xfrm>
            <a:custGeom>
              <a:avLst/>
              <a:gdLst/>
              <a:ahLst/>
              <a:cxnLst>
                <a:cxn ang="0">
                  <a:pos x="345" y="0"/>
                </a:cxn>
                <a:cxn ang="0">
                  <a:pos x="343" y="122"/>
                </a:cxn>
                <a:cxn ang="0">
                  <a:pos x="336" y="116"/>
                </a:cxn>
                <a:cxn ang="0">
                  <a:pos x="315" y="116"/>
                </a:cxn>
                <a:cxn ang="0">
                  <a:pos x="300" y="122"/>
                </a:cxn>
                <a:cxn ang="0">
                  <a:pos x="285" y="137"/>
                </a:cxn>
                <a:cxn ang="0">
                  <a:pos x="242" y="188"/>
                </a:cxn>
                <a:cxn ang="0">
                  <a:pos x="146" y="294"/>
                </a:cxn>
                <a:cxn ang="0">
                  <a:pos x="50" y="403"/>
                </a:cxn>
                <a:cxn ang="0">
                  <a:pos x="30" y="433"/>
                </a:cxn>
                <a:cxn ang="0">
                  <a:pos x="17" y="463"/>
                </a:cxn>
                <a:cxn ang="0">
                  <a:pos x="10" y="510"/>
                </a:cxn>
                <a:cxn ang="0">
                  <a:pos x="0" y="574"/>
                </a:cxn>
                <a:cxn ang="0">
                  <a:pos x="0" y="293"/>
                </a:cxn>
                <a:cxn ang="0">
                  <a:pos x="5" y="320"/>
                </a:cxn>
                <a:cxn ang="0">
                  <a:pos x="10" y="332"/>
                </a:cxn>
                <a:cxn ang="0">
                  <a:pos x="20" y="338"/>
                </a:cxn>
                <a:cxn ang="0">
                  <a:pos x="30" y="341"/>
                </a:cxn>
                <a:cxn ang="0">
                  <a:pos x="45" y="341"/>
                </a:cxn>
                <a:cxn ang="0">
                  <a:pos x="60" y="335"/>
                </a:cxn>
                <a:cxn ang="0">
                  <a:pos x="257" y="117"/>
                </a:cxn>
                <a:cxn ang="0">
                  <a:pos x="298" y="66"/>
                </a:cxn>
                <a:cxn ang="0">
                  <a:pos x="313" y="39"/>
                </a:cxn>
                <a:cxn ang="0">
                  <a:pos x="326" y="12"/>
                </a:cxn>
                <a:cxn ang="0">
                  <a:pos x="329" y="0"/>
                </a:cxn>
                <a:cxn ang="0">
                  <a:pos x="345" y="3"/>
                </a:cxn>
                <a:cxn ang="0">
                  <a:pos x="343" y="45"/>
                </a:cxn>
              </a:cxnLst>
              <a:rect l="0" t="0" r="r" b="b"/>
              <a:pathLst>
                <a:path w="346" h="575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3"/>
                  </a:lnTo>
                  <a:lnTo>
                    <a:pt x="30" y="433"/>
                  </a:lnTo>
                  <a:lnTo>
                    <a:pt x="17" y="463"/>
                  </a:lnTo>
                  <a:lnTo>
                    <a:pt x="10" y="510"/>
                  </a:lnTo>
                  <a:lnTo>
                    <a:pt x="0" y="574"/>
                  </a:lnTo>
                  <a:lnTo>
                    <a:pt x="0" y="293"/>
                  </a:lnTo>
                  <a:lnTo>
                    <a:pt x="5" y="320"/>
                  </a:lnTo>
                  <a:lnTo>
                    <a:pt x="10" y="332"/>
                  </a:lnTo>
                  <a:lnTo>
                    <a:pt x="20" y="338"/>
                  </a:lnTo>
                  <a:lnTo>
                    <a:pt x="30" y="341"/>
                  </a:lnTo>
                  <a:lnTo>
                    <a:pt x="45" y="341"/>
                  </a:lnTo>
                  <a:lnTo>
                    <a:pt x="60" y="335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207" name="Rectangle 15"/>
            <p:cNvSpPr>
              <a:spLocks noChangeArrowheads="1"/>
            </p:cNvSpPr>
            <p:nvPr/>
          </p:nvSpPr>
          <p:spPr bwMode="auto">
            <a:xfrm>
              <a:off x="453" y="-3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208" name="Rectangle 16"/>
            <p:cNvSpPr>
              <a:spLocks noChangeArrowheads="1"/>
            </p:cNvSpPr>
            <p:nvPr/>
          </p:nvSpPr>
          <p:spPr bwMode="auto">
            <a:xfrm>
              <a:off x="0" y="-3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ru-RU" sz="2400"/>
            </a:p>
          </p:txBody>
        </p:sp>
        <p:sp>
          <p:nvSpPr>
            <p:cNvPr id="136209" name="Rectangle 17"/>
            <p:cNvSpPr>
              <a:spLocks noChangeArrowheads="1"/>
            </p:cNvSpPr>
            <p:nvPr/>
          </p:nvSpPr>
          <p:spPr bwMode="auto">
            <a:xfrm>
              <a:off x="222" y="-3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210" name="Rectangle 18"/>
            <p:cNvSpPr>
              <a:spLocks noChangeArrowheads="1"/>
            </p:cNvSpPr>
            <p:nvPr/>
          </p:nvSpPr>
          <p:spPr bwMode="auto">
            <a:xfrm>
              <a:off x="567" y="-3"/>
              <a:ext cx="204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ru-RU" sz="2400"/>
            </a:p>
          </p:txBody>
        </p:sp>
        <p:sp>
          <p:nvSpPr>
            <p:cNvPr id="136211" name="Freeform 19"/>
            <p:cNvSpPr>
              <a:spLocks/>
            </p:cNvSpPr>
            <p:nvPr/>
          </p:nvSpPr>
          <p:spPr bwMode="auto">
            <a:xfrm>
              <a:off x="222" y="497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212" name="Freeform 20"/>
            <p:cNvSpPr>
              <a:spLocks/>
            </p:cNvSpPr>
            <p:nvPr/>
          </p:nvSpPr>
          <p:spPr bwMode="auto">
            <a:xfrm>
              <a:off x="222" y="754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213" name="Freeform 21"/>
            <p:cNvSpPr>
              <a:spLocks/>
            </p:cNvSpPr>
            <p:nvPr/>
          </p:nvSpPr>
          <p:spPr bwMode="auto">
            <a:xfrm>
              <a:off x="222" y="1010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214" name="Freeform 22"/>
            <p:cNvSpPr>
              <a:spLocks/>
            </p:cNvSpPr>
            <p:nvPr/>
          </p:nvSpPr>
          <p:spPr bwMode="auto">
            <a:xfrm>
              <a:off x="222" y="1266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215" name="Freeform 23"/>
            <p:cNvSpPr>
              <a:spLocks/>
            </p:cNvSpPr>
            <p:nvPr/>
          </p:nvSpPr>
          <p:spPr bwMode="auto">
            <a:xfrm>
              <a:off x="222" y="1522"/>
              <a:ext cx="344" cy="647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1"/>
                </a:cxn>
                <a:cxn ang="0">
                  <a:pos x="146" y="366"/>
                </a:cxn>
                <a:cxn ang="0">
                  <a:pos x="50" y="475"/>
                </a:cxn>
                <a:cxn ang="0">
                  <a:pos x="30" y="505"/>
                </a:cxn>
                <a:cxn ang="0">
                  <a:pos x="17" y="535"/>
                </a:cxn>
                <a:cxn ang="0">
                  <a:pos x="10" y="582"/>
                </a:cxn>
                <a:cxn ang="0">
                  <a:pos x="0" y="646"/>
                </a:cxn>
                <a:cxn ang="0">
                  <a:pos x="0" y="365"/>
                </a:cxn>
                <a:cxn ang="0">
                  <a:pos x="5" y="392"/>
                </a:cxn>
                <a:cxn ang="0">
                  <a:pos x="10" y="404"/>
                </a:cxn>
                <a:cxn ang="0">
                  <a:pos x="20" y="410"/>
                </a:cxn>
                <a:cxn ang="0">
                  <a:pos x="30" y="413"/>
                </a:cxn>
                <a:cxn ang="0">
                  <a:pos x="45" y="413"/>
                </a:cxn>
                <a:cxn ang="0">
                  <a:pos x="60" y="407"/>
                </a:cxn>
                <a:cxn ang="0">
                  <a:pos x="257" y="190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216" name="Freeform 24"/>
            <p:cNvSpPr>
              <a:spLocks/>
            </p:cNvSpPr>
            <p:nvPr/>
          </p:nvSpPr>
          <p:spPr bwMode="auto">
            <a:xfrm>
              <a:off x="219" y="4178"/>
              <a:ext cx="349" cy="149"/>
            </a:xfrm>
            <a:custGeom>
              <a:avLst/>
              <a:gdLst/>
              <a:ahLst/>
              <a:cxnLst>
                <a:cxn ang="0">
                  <a:pos x="345" y="52"/>
                </a:cxn>
                <a:cxn ang="0">
                  <a:pos x="348" y="144"/>
                </a:cxn>
                <a:cxn ang="0">
                  <a:pos x="0" y="148"/>
                </a:cxn>
                <a:cxn ang="0">
                  <a:pos x="299" y="143"/>
                </a:cxn>
                <a:cxn ang="0">
                  <a:pos x="315" y="111"/>
                </a:cxn>
                <a:cxn ang="0">
                  <a:pos x="328" y="84"/>
                </a:cxn>
                <a:cxn ang="0">
                  <a:pos x="338" y="39"/>
                </a:cxn>
                <a:cxn ang="0">
                  <a:pos x="345" y="0"/>
                </a:cxn>
                <a:cxn ang="0">
                  <a:pos x="345" y="117"/>
                </a:cxn>
              </a:cxnLst>
              <a:rect l="0" t="0" r="r" b="b"/>
              <a:pathLst>
                <a:path w="349" h="149">
                  <a:moveTo>
                    <a:pt x="345" y="52"/>
                  </a:moveTo>
                  <a:lnTo>
                    <a:pt x="348" y="144"/>
                  </a:lnTo>
                  <a:lnTo>
                    <a:pt x="0" y="148"/>
                  </a:lnTo>
                  <a:lnTo>
                    <a:pt x="299" y="143"/>
                  </a:lnTo>
                  <a:lnTo>
                    <a:pt x="315" y="111"/>
                  </a:lnTo>
                  <a:lnTo>
                    <a:pt x="328" y="84"/>
                  </a:lnTo>
                  <a:lnTo>
                    <a:pt x="338" y="39"/>
                  </a:lnTo>
                  <a:lnTo>
                    <a:pt x="345" y="0"/>
                  </a:lnTo>
                  <a:lnTo>
                    <a:pt x="345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217" name="Freeform 25"/>
            <p:cNvSpPr>
              <a:spLocks/>
            </p:cNvSpPr>
            <p:nvPr/>
          </p:nvSpPr>
          <p:spPr bwMode="auto">
            <a:xfrm>
              <a:off x="222" y="211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218" name="Freeform 26"/>
            <p:cNvSpPr>
              <a:spLocks/>
            </p:cNvSpPr>
            <p:nvPr/>
          </p:nvSpPr>
          <p:spPr bwMode="auto">
            <a:xfrm>
              <a:off x="222" y="-3"/>
              <a:ext cx="346" cy="574"/>
            </a:xfrm>
            <a:custGeom>
              <a:avLst/>
              <a:gdLst/>
              <a:ahLst/>
              <a:cxnLst>
                <a:cxn ang="0">
                  <a:pos x="345" y="0"/>
                </a:cxn>
                <a:cxn ang="0">
                  <a:pos x="343" y="122"/>
                </a:cxn>
                <a:cxn ang="0">
                  <a:pos x="336" y="116"/>
                </a:cxn>
                <a:cxn ang="0">
                  <a:pos x="315" y="116"/>
                </a:cxn>
                <a:cxn ang="0">
                  <a:pos x="300" y="122"/>
                </a:cxn>
                <a:cxn ang="0">
                  <a:pos x="285" y="137"/>
                </a:cxn>
                <a:cxn ang="0">
                  <a:pos x="242" y="188"/>
                </a:cxn>
                <a:cxn ang="0">
                  <a:pos x="146" y="294"/>
                </a:cxn>
                <a:cxn ang="0">
                  <a:pos x="50" y="402"/>
                </a:cxn>
                <a:cxn ang="0">
                  <a:pos x="30" y="432"/>
                </a:cxn>
                <a:cxn ang="0">
                  <a:pos x="17" y="462"/>
                </a:cxn>
                <a:cxn ang="0">
                  <a:pos x="10" y="509"/>
                </a:cxn>
                <a:cxn ang="0">
                  <a:pos x="0" y="573"/>
                </a:cxn>
                <a:cxn ang="0">
                  <a:pos x="0" y="292"/>
                </a:cxn>
                <a:cxn ang="0">
                  <a:pos x="5" y="319"/>
                </a:cxn>
                <a:cxn ang="0">
                  <a:pos x="10" y="331"/>
                </a:cxn>
                <a:cxn ang="0">
                  <a:pos x="20" y="337"/>
                </a:cxn>
                <a:cxn ang="0">
                  <a:pos x="30" y="340"/>
                </a:cxn>
                <a:cxn ang="0">
                  <a:pos x="45" y="340"/>
                </a:cxn>
                <a:cxn ang="0">
                  <a:pos x="60" y="334"/>
                </a:cxn>
                <a:cxn ang="0">
                  <a:pos x="257" y="117"/>
                </a:cxn>
                <a:cxn ang="0">
                  <a:pos x="298" y="66"/>
                </a:cxn>
                <a:cxn ang="0">
                  <a:pos x="313" y="39"/>
                </a:cxn>
                <a:cxn ang="0">
                  <a:pos x="326" y="12"/>
                </a:cxn>
                <a:cxn ang="0">
                  <a:pos x="329" y="0"/>
                </a:cxn>
                <a:cxn ang="0">
                  <a:pos x="345" y="3"/>
                </a:cxn>
                <a:cxn ang="0">
                  <a:pos x="343" y="45"/>
                </a:cxn>
              </a:cxnLst>
              <a:rect l="0" t="0" r="r" b="b"/>
              <a:pathLst>
                <a:path w="346" h="574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2"/>
                  </a:lnTo>
                  <a:lnTo>
                    <a:pt x="30" y="432"/>
                  </a:lnTo>
                  <a:lnTo>
                    <a:pt x="17" y="462"/>
                  </a:lnTo>
                  <a:lnTo>
                    <a:pt x="10" y="509"/>
                  </a:lnTo>
                  <a:lnTo>
                    <a:pt x="0" y="573"/>
                  </a:lnTo>
                  <a:lnTo>
                    <a:pt x="0" y="292"/>
                  </a:lnTo>
                  <a:lnTo>
                    <a:pt x="5" y="319"/>
                  </a:lnTo>
                  <a:lnTo>
                    <a:pt x="10" y="331"/>
                  </a:lnTo>
                  <a:lnTo>
                    <a:pt x="20" y="337"/>
                  </a:lnTo>
                  <a:lnTo>
                    <a:pt x="30" y="340"/>
                  </a:lnTo>
                  <a:lnTo>
                    <a:pt x="45" y="340"/>
                  </a:lnTo>
                  <a:lnTo>
                    <a:pt x="60" y="334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219" name="Freeform 27"/>
            <p:cNvSpPr>
              <a:spLocks/>
            </p:cNvSpPr>
            <p:nvPr/>
          </p:nvSpPr>
          <p:spPr bwMode="auto">
            <a:xfrm>
              <a:off x="224" y="-6"/>
              <a:ext cx="154" cy="294"/>
            </a:xfrm>
            <a:custGeom>
              <a:avLst/>
              <a:gdLst/>
              <a:ahLst/>
              <a:cxnLst>
                <a:cxn ang="0">
                  <a:pos x="153" y="3"/>
                </a:cxn>
                <a:cxn ang="0">
                  <a:pos x="50" y="122"/>
                </a:cxn>
                <a:cxn ang="0">
                  <a:pos x="30" y="152"/>
                </a:cxn>
                <a:cxn ang="0">
                  <a:pos x="17" y="182"/>
                </a:cxn>
                <a:cxn ang="0">
                  <a:pos x="10" y="229"/>
                </a:cxn>
                <a:cxn ang="0">
                  <a:pos x="0" y="293"/>
                </a:cxn>
                <a:cxn ang="0">
                  <a:pos x="0" y="12"/>
                </a:cxn>
                <a:cxn ang="0">
                  <a:pos x="5" y="39"/>
                </a:cxn>
                <a:cxn ang="0">
                  <a:pos x="10" y="51"/>
                </a:cxn>
                <a:cxn ang="0">
                  <a:pos x="20" y="57"/>
                </a:cxn>
                <a:cxn ang="0">
                  <a:pos x="30" y="60"/>
                </a:cxn>
                <a:cxn ang="0">
                  <a:pos x="45" y="60"/>
                </a:cxn>
                <a:cxn ang="0">
                  <a:pos x="60" y="54"/>
                </a:cxn>
                <a:cxn ang="0">
                  <a:pos x="110" y="0"/>
                </a:cxn>
              </a:cxnLst>
              <a:rect l="0" t="0" r="r" b="b"/>
              <a:pathLst>
                <a:path w="154" h="294">
                  <a:moveTo>
                    <a:pt x="153" y="3"/>
                  </a:moveTo>
                  <a:lnTo>
                    <a:pt x="50" y="122"/>
                  </a:lnTo>
                  <a:lnTo>
                    <a:pt x="30" y="152"/>
                  </a:lnTo>
                  <a:lnTo>
                    <a:pt x="17" y="182"/>
                  </a:lnTo>
                  <a:lnTo>
                    <a:pt x="10" y="229"/>
                  </a:lnTo>
                  <a:lnTo>
                    <a:pt x="0" y="293"/>
                  </a:lnTo>
                  <a:lnTo>
                    <a:pt x="0" y="12"/>
                  </a:lnTo>
                  <a:lnTo>
                    <a:pt x="5" y="39"/>
                  </a:lnTo>
                  <a:lnTo>
                    <a:pt x="10" y="51"/>
                  </a:lnTo>
                  <a:lnTo>
                    <a:pt x="20" y="57"/>
                  </a:lnTo>
                  <a:lnTo>
                    <a:pt x="30" y="60"/>
                  </a:lnTo>
                  <a:lnTo>
                    <a:pt x="45" y="60"/>
                  </a:lnTo>
                  <a:lnTo>
                    <a:pt x="60" y="54"/>
                  </a:lnTo>
                  <a:lnTo>
                    <a:pt x="110" y="0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220" name="Freeform 28"/>
            <p:cNvSpPr>
              <a:spLocks/>
            </p:cNvSpPr>
            <p:nvPr/>
          </p:nvSpPr>
          <p:spPr bwMode="auto">
            <a:xfrm>
              <a:off x="222" y="1796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221" name="Rectangle 29"/>
            <p:cNvSpPr>
              <a:spLocks noChangeArrowheads="1"/>
            </p:cNvSpPr>
            <p:nvPr/>
          </p:nvSpPr>
          <p:spPr bwMode="auto">
            <a:xfrm>
              <a:off x="771" y="0"/>
              <a:ext cx="210" cy="4319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222" name="Line 30"/>
            <p:cNvSpPr>
              <a:spLocks noChangeShapeType="1"/>
            </p:cNvSpPr>
            <p:nvPr/>
          </p:nvSpPr>
          <p:spPr bwMode="auto">
            <a:xfrm>
              <a:off x="13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6223" name="Line 31"/>
            <p:cNvSpPr>
              <a:spLocks noChangeShapeType="1"/>
            </p:cNvSpPr>
            <p:nvPr/>
          </p:nvSpPr>
          <p:spPr bwMode="auto">
            <a:xfrm>
              <a:off x="64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6224" name="Rectangle 32"/>
          <p:cNvSpPr>
            <a:spLocks noGrp="1" noChangeArrowheads="1"/>
          </p:cNvSpPr>
          <p:nvPr>
            <p:ph type="title"/>
          </p:nvPr>
        </p:nvSpPr>
        <p:spPr bwMode="auto">
          <a:xfrm>
            <a:off x="1500188" y="228600"/>
            <a:ext cx="74914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6225" name="Rectangle 3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00188" y="1524000"/>
            <a:ext cx="7491412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6226" name="Rectangle 3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324600"/>
            <a:ext cx="14097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136227" name="Rectangle 3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endParaRPr lang="ru-RU"/>
          </a:p>
        </p:txBody>
      </p:sp>
      <p:sp>
        <p:nvSpPr>
          <p:cNvPr id="136228" name="Rectangle 3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l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ransition>
    <p:wipe dir="r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194563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564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456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9456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9456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9456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9456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71BDEABE-7065-43A7-850C-C13359EA638F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9865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866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866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9866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866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866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866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866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866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866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867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867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867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867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867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867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9867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867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867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867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868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868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868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868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868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868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868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4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98688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8689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8690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8691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8692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98693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869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869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98696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98697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98698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5B74286B-9560-48FF-A127-B7274A9CCE5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9869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11971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97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1973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21197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211977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1978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1979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1980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1981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1198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11984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985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986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987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988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1989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1990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1199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11992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11993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11994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AB32BC65-CB3F-4A32-BEC3-905255BBC08D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ChangeArrowheads="1"/>
          </p:cNvSpPr>
          <p:nvPr/>
        </p:nvSpPr>
        <p:spPr bwMode="auto">
          <a:xfrm>
            <a:off x="1905000" y="1982788"/>
            <a:ext cx="7010400" cy="48752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ru-RU" sz="2400"/>
          </a:p>
        </p:txBody>
      </p:sp>
      <p:sp>
        <p:nvSpPr>
          <p:cNvPr id="251907" name="Rectangle 3"/>
          <p:cNvSpPr>
            <a:spLocks noChangeArrowheads="1"/>
          </p:cNvSpPr>
          <p:nvPr/>
        </p:nvSpPr>
        <p:spPr bwMode="auto">
          <a:xfrm>
            <a:off x="152400" y="1295400"/>
            <a:ext cx="8763000" cy="1524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ru-RU" sz="2400"/>
          </a:p>
        </p:txBody>
      </p:sp>
      <p:sp>
        <p:nvSpPr>
          <p:cNvPr id="25190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08213" y="2286000"/>
            <a:ext cx="6478587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5190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381000"/>
            <a:ext cx="716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6200" y="228600"/>
            <a:ext cx="2133600" cy="6662738"/>
            <a:chOff x="48" y="144"/>
            <a:chExt cx="1344" cy="4197"/>
          </a:xfrm>
        </p:grpSpPr>
        <p:sp>
          <p:nvSpPr>
            <p:cNvPr id="251911" name="Rectangle 7"/>
            <p:cNvSpPr>
              <a:spLocks noChangeArrowheads="1"/>
            </p:cNvSpPr>
            <p:nvPr/>
          </p:nvSpPr>
          <p:spPr bwMode="auto">
            <a:xfrm>
              <a:off x="288" y="288"/>
              <a:ext cx="672" cy="76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12" name="Rectangle 8"/>
            <p:cNvSpPr>
              <a:spLocks noChangeArrowheads="1"/>
            </p:cNvSpPr>
            <p:nvPr/>
          </p:nvSpPr>
          <p:spPr bwMode="auto">
            <a:xfrm>
              <a:off x="288" y="1248"/>
              <a:ext cx="672" cy="307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13" name="Oval 9"/>
            <p:cNvSpPr>
              <a:spLocks noChangeArrowheads="1"/>
            </p:cNvSpPr>
            <p:nvPr/>
          </p:nvSpPr>
          <p:spPr bwMode="auto">
            <a:xfrm>
              <a:off x="192" y="1200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14" name="Oval 10"/>
            <p:cNvSpPr>
              <a:spLocks noChangeArrowheads="1"/>
            </p:cNvSpPr>
            <p:nvPr/>
          </p:nvSpPr>
          <p:spPr bwMode="auto">
            <a:xfrm>
              <a:off x="528" y="1344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15" name="Oval 11"/>
            <p:cNvSpPr>
              <a:spLocks noChangeArrowheads="1"/>
            </p:cNvSpPr>
            <p:nvPr/>
          </p:nvSpPr>
          <p:spPr bwMode="auto">
            <a:xfrm>
              <a:off x="336" y="1584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16" name="Oval 12"/>
            <p:cNvSpPr>
              <a:spLocks noChangeArrowheads="1"/>
            </p:cNvSpPr>
            <p:nvPr/>
          </p:nvSpPr>
          <p:spPr bwMode="auto">
            <a:xfrm>
              <a:off x="624" y="1152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17" name="Oval 13"/>
            <p:cNvSpPr>
              <a:spLocks noChangeArrowheads="1"/>
            </p:cNvSpPr>
            <p:nvPr/>
          </p:nvSpPr>
          <p:spPr bwMode="auto">
            <a:xfrm>
              <a:off x="288" y="1296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18" name="Oval 14"/>
            <p:cNvSpPr>
              <a:spLocks noChangeArrowheads="1"/>
            </p:cNvSpPr>
            <p:nvPr/>
          </p:nvSpPr>
          <p:spPr bwMode="auto">
            <a:xfrm>
              <a:off x="240" y="2880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19" name="Oval 15"/>
            <p:cNvSpPr>
              <a:spLocks noChangeArrowheads="1"/>
            </p:cNvSpPr>
            <p:nvPr/>
          </p:nvSpPr>
          <p:spPr bwMode="auto">
            <a:xfrm>
              <a:off x="768" y="1536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20" name="Oval 16"/>
            <p:cNvSpPr>
              <a:spLocks noChangeArrowheads="1"/>
            </p:cNvSpPr>
            <p:nvPr/>
          </p:nvSpPr>
          <p:spPr bwMode="auto">
            <a:xfrm>
              <a:off x="528" y="1728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21" name="Oval 17"/>
            <p:cNvSpPr>
              <a:spLocks noChangeArrowheads="1"/>
            </p:cNvSpPr>
            <p:nvPr/>
          </p:nvSpPr>
          <p:spPr bwMode="auto">
            <a:xfrm>
              <a:off x="576" y="1968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22" name="Oval 18"/>
            <p:cNvSpPr>
              <a:spLocks noChangeArrowheads="1"/>
            </p:cNvSpPr>
            <p:nvPr/>
          </p:nvSpPr>
          <p:spPr bwMode="auto">
            <a:xfrm>
              <a:off x="384" y="1968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23" name="Oval 19"/>
            <p:cNvSpPr>
              <a:spLocks noChangeArrowheads="1"/>
            </p:cNvSpPr>
            <p:nvPr/>
          </p:nvSpPr>
          <p:spPr bwMode="auto">
            <a:xfrm>
              <a:off x="192" y="1776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24" name="Oval 20"/>
            <p:cNvSpPr>
              <a:spLocks noChangeArrowheads="1"/>
            </p:cNvSpPr>
            <p:nvPr/>
          </p:nvSpPr>
          <p:spPr bwMode="auto">
            <a:xfrm>
              <a:off x="240" y="2304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25" name="Oval 21"/>
            <p:cNvSpPr>
              <a:spLocks noChangeArrowheads="1"/>
            </p:cNvSpPr>
            <p:nvPr/>
          </p:nvSpPr>
          <p:spPr bwMode="auto">
            <a:xfrm>
              <a:off x="576" y="2304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26" name="Oval 22"/>
            <p:cNvSpPr>
              <a:spLocks noChangeArrowheads="1"/>
            </p:cNvSpPr>
            <p:nvPr/>
          </p:nvSpPr>
          <p:spPr bwMode="auto">
            <a:xfrm>
              <a:off x="432" y="2256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27" name="Oval 23"/>
            <p:cNvSpPr>
              <a:spLocks noChangeArrowheads="1"/>
            </p:cNvSpPr>
            <p:nvPr/>
          </p:nvSpPr>
          <p:spPr bwMode="auto">
            <a:xfrm>
              <a:off x="336" y="2688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28" name="Oval 24"/>
            <p:cNvSpPr>
              <a:spLocks noChangeArrowheads="1"/>
            </p:cNvSpPr>
            <p:nvPr/>
          </p:nvSpPr>
          <p:spPr bwMode="auto">
            <a:xfrm>
              <a:off x="816" y="2208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29" name="Oval 25"/>
            <p:cNvSpPr>
              <a:spLocks noChangeArrowheads="1"/>
            </p:cNvSpPr>
            <p:nvPr/>
          </p:nvSpPr>
          <p:spPr bwMode="auto">
            <a:xfrm>
              <a:off x="672" y="2688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30" name="Oval 26"/>
            <p:cNvSpPr>
              <a:spLocks noChangeArrowheads="1"/>
            </p:cNvSpPr>
            <p:nvPr/>
          </p:nvSpPr>
          <p:spPr bwMode="auto">
            <a:xfrm>
              <a:off x="528" y="2928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31" name="Oval 27"/>
            <p:cNvSpPr>
              <a:spLocks noChangeArrowheads="1"/>
            </p:cNvSpPr>
            <p:nvPr/>
          </p:nvSpPr>
          <p:spPr bwMode="auto">
            <a:xfrm>
              <a:off x="720" y="2352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32" name="Oval 28"/>
            <p:cNvSpPr>
              <a:spLocks noChangeArrowheads="1"/>
            </p:cNvSpPr>
            <p:nvPr/>
          </p:nvSpPr>
          <p:spPr bwMode="auto">
            <a:xfrm>
              <a:off x="192" y="2544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33" name="Oval 29"/>
            <p:cNvSpPr>
              <a:spLocks noChangeArrowheads="1"/>
            </p:cNvSpPr>
            <p:nvPr/>
          </p:nvSpPr>
          <p:spPr bwMode="auto">
            <a:xfrm>
              <a:off x="768" y="1872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34" name="Oval 30"/>
            <p:cNvSpPr>
              <a:spLocks noChangeArrowheads="1"/>
            </p:cNvSpPr>
            <p:nvPr/>
          </p:nvSpPr>
          <p:spPr bwMode="auto">
            <a:xfrm>
              <a:off x="144" y="1968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35" name="Oval 31"/>
            <p:cNvSpPr>
              <a:spLocks noChangeArrowheads="1"/>
            </p:cNvSpPr>
            <p:nvPr/>
          </p:nvSpPr>
          <p:spPr bwMode="auto">
            <a:xfrm>
              <a:off x="624" y="3072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36" name="Oval 32"/>
            <p:cNvSpPr>
              <a:spLocks noChangeArrowheads="1"/>
            </p:cNvSpPr>
            <p:nvPr/>
          </p:nvSpPr>
          <p:spPr bwMode="auto">
            <a:xfrm>
              <a:off x="240" y="3264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37" name="Oval 33"/>
            <p:cNvSpPr>
              <a:spLocks noChangeArrowheads="1"/>
            </p:cNvSpPr>
            <p:nvPr/>
          </p:nvSpPr>
          <p:spPr bwMode="auto">
            <a:xfrm>
              <a:off x="384" y="3264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38" name="Oval 34"/>
            <p:cNvSpPr>
              <a:spLocks noChangeArrowheads="1"/>
            </p:cNvSpPr>
            <p:nvPr/>
          </p:nvSpPr>
          <p:spPr bwMode="auto">
            <a:xfrm>
              <a:off x="336" y="3120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39" name="Oval 35"/>
            <p:cNvSpPr>
              <a:spLocks noChangeArrowheads="1"/>
            </p:cNvSpPr>
            <p:nvPr/>
          </p:nvSpPr>
          <p:spPr bwMode="auto">
            <a:xfrm>
              <a:off x="768" y="3264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40" name="Oval 36"/>
            <p:cNvSpPr>
              <a:spLocks noChangeArrowheads="1"/>
            </p:cNvSpPr>
            <p:nvPr/>
          </p:nvSpPr>
          <p:spPr bwMode="auto">
            <a:xfrm>
              <a:off x="240" y="3696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41" name="Oval 37"/>
            <p:cNvSpPr>
              <a:spLocks noChangeArrowheads="1"/>
            </p:cNvSpPr>
            <p:nvPr/>
          </p:nvSpPr>
          <p:spPr bwMode="auto">
            <a:xfrm>
              <a:off x="288" y="3600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42" name="Oval 38"/>
            <p:cNvSpPr>
              <a:spLocks noChangeArrowheads="1"/>
            </p:cNvSpPr>
            <p:nvPr/>
          </p:nvSpPr>
          <p:spPr bwMode="auto">
            <a:xfrm>
              <a:off x="576" y="3408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43" name="Oval 39"/>
            <p:cNvSpPr>
              <a:spLocks noChangeArrowheads="1"/>
            </p:cNvSpPr>
            <p:nvPr/>
          </p:nvSpPr>
          <p:spPr bwMode="auto">
            <a:xfrm>
              <a:off x="528" y="3648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44" name="Oval 40"/>
            <p:cNvSpPr>
              <a:spLocks noChangeArrowheads="1"/>
            </p:cNvSpPr>
            <p:nvPr/>
          </p:nvSpPr>
          <p:spPr bwMode="auto">
            <a:xfrm>
              <a:off x="672" y="3600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45" name="Oval 41"/>
            <p:cNvSpPr>
              <a:spLocks noChangeArrowheads="1"/>
            </p:cNvSpPr>
            <p:nvPr/>
          </p:nvSpPr>
          <p:spPr bwMode="auto">
            <a:xfrm>
              <a:off x="384" y="3936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46" name="Oval 42"/>
            <p:cNvSpPr>
              <a:spLocks noChangeArrowheads="1"/>
            </p:cNvSpPr>
            <p:nvPr/>
          </p:nvSpPr>
          <p:spPr bwMode="auto">
            <a:xfrm>
              <a:off x="576" y="3889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47" name="Oval 43"/>
            <p:cNvSpPr>
              <a:spLocks noChangeArrowheads="1"/>
            </p:cNvSpPr>
            <p:nvPr/>
          </p:nvSpPr>
          <p:spPr bwMode="auto">
            <a:xfrm>
              <a:off x="816" y="4031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48" name="Oval 44"/>
            <p:cNvSpPr>
              <a:spLocks noChangeArrowheads="1"/>
            </p:cNvSpPr>
            <p:nvPr/>
          </p:nvSpPr>
          <p:spPr bwMode="auto">
            <a:xfrm>
              <a:off x="480" y="4032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49" name="Oval 45"/>
            <p:cNvSpPr>
              <a:spLocks noChangeArrowheads="1"/>
            </p:cNvSpPr>
            <p:nvPr/>
          </p:nvSpPr>
          <p:spPr bwMode="auto">
            <a:xfrm>
              <a:off x="144" y="4032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50" name="Oval 46"/>
            <p:cNvSpPr>
              <a:spLocks noChangeArrowheads="1"/>
            </p:cNvSpPr>
            <p:nvPr/>
          </p:nvSpPr>
          <p:spPr bwMode="auto">
            <a:xfrm>
              <a:off x="528" y="2592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51" name="Oval 47"/>
            <p:cNvSpPr>
              <a:spLocks noChangeArrowheads="1"/>
            </p:cNvSpPr>
            <p:nvPr/>
          </p:nvSpPr>
          <p:spPr bwMode="auto">
            <a:xfrm>
              <a:off x="720" y="1344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52" name="Oval 48"/>
            <p:cNvSpPr>
              <a:spLocks noChangeArrowheads="1"/>
            </p:cNvSpPr>
            <p:nvPr/>
          </p:nvSpPr>
          <p:spPr bwMode="auto">
            <a:xfrm>
              <a:off x="96" y="1584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53" name="Oval 49"/>
            <p:cNvSpPr>
              <a:spLocks noChangeArrowheads="1"/>
            </p:cNvSpPr>
            <p:nvPr/>
          </p:nvSpPr>
          <p:spPr bwMode="auto">
            <a:xfrm>
              <a:off x="864" y="2832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54" name="Oval 50"/>
            <p:cNvSpPr>
              <a:spLocks noChangeArrowheads="1"/>
            </p:cNvSpPr>
            <p:nvPr/>
          </p:nvSpPr>
          <p:spPr bwMode="auto">
            <a:xfrm>
              <a:off x="864" y="1680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55" name="Oval 51"/>
            <p:cNvSpPr>
              <a:spLocks noChangeArrowheads="1"/>
            </p:cNvSpPr>
            <p:nvPr/>
          </p:nvSpPr>
          <p:spPr bwMode="auto">
            <a:xfrm>
              <a:off x="864" y="3168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56" name="Oval 52"/>
            <p:cNvSpPr>
              <a:spLocks noChangeArrowheads="1"/>
            </p:cNvSpPr>
            <p:nvPr/>
          </p:nvSpPr>
          <p:spPr bwMode="auto">
            <a:xfrm>
              <a:off x="864" y="3696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53"/>
            <p:cNvGrpSpPr>
              <a:grpSpLocks/>
            </p:cNvGrpSpPr>
            <p:nvPr/>
          </p:nvGrpSpPr>
          <p:grpSpPr bwMode="auto">
            <a:xfrm>
              <a:off x="95" y="145"/>
              <a:ext cx="1008" cy="1007"/>
              <a:chOff x="95" y="145"/>
              <a:chExt cx="1008" cy="1007"/>
            </a:xfrm>
          </p:grpSpPr>
          <p:sp>
            <p:nvSpPr>
              <p:cNvPr id="251958" name="Oval 54"/>
              <p:cNvSpPr>
                <a:spLocks noChangeArrowheads="1"/>
              </p:cNvSpPr>
              <p:nvPr/>
            </p:nvSpPr>
            <p:spPr bwMode="auto">
              <a:xfrm>
                <a:off x="431" y="289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1959" name="Oval 55"/>
              <p:cNvSpPr>
                <a:spLocks noChangeArrowheads="1"/>
              </p:cNvSpPr>
              <p:nvPr/>
            </p:nvSpPr>
            <p:spPr bwMode="auto">
              <a:xfrm>
                <a:off x="527" y="625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1960" name="Oval 56"/>
              <p:cNvSpPr>
                <a:spLocks noChangeArrowheads="1"/>
              </p:cNvSpPr>
              <p:nvPr/>
            </p:nvSpPr>
            <p:spPr bwMode="auto">
              <a:xfrm>
                <a:off x="815" y="674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1961" name="Oval 57"/>
              <p:cNvSpPr>
                <a:spLocks noChangeArrowheads="1"/>
              </p:cNvSpPr>
              <p:nvPr/>
            </p:nvSpPr>
            <p:spPr bwMode="auto">
              <a:xfrm>
                <a:off x="863" y="291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1962" name="Oval 58"/>
              <p:cNvSpPr>
                <a:spLocks noChangeArrowheads="1"/>
              </p:cNvSpPr>
              <p:nvPr/>
            </p:nvSpPr>
            <p:spPr bwMode="auto">
              <a:xfrm>
                <a:off x="338" y="816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1963" name="Oval 59"/>
              <p:cNvSpPr>
                <a:spLocks noChangeArrowheads="1"/>
              </p:cNvSpPr>
              <p:nvPr/>
            </p:nvSpPr>
            <p:spPr bwMode="auto">
              <a:xfrm>
                <a:off x="770" y="912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1964" name="Oval 60"/>
              <p:cNvSpPr>
                <a:spLocks noChangeArrowheads="1"/>
              </p:cNvSpPr>
              <p:nvPr/>
            </p:nvSpPr>
            <p:spPr bwMode="auto">
              <a:xfrm>
                <a:off x="335" y="576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1965" name="Oval 61"/>
              <p:cNvSpPr>
                <a:spLocks noChangeArrowheads="1"/>
              </p:cNvSpPr>
              <p:nvPr/>
            </p:nvSpPr>
            <p:spPr bwMode="auto">
              <a:xfrm>
                <a:off x="671" y="768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1966" name="Oval 62"/>
              <p:cNvSpPr>
                <a:spLocks noChangeArrowheads="1"/>
              </p:cNvSpPr>
              <p:nvPr/>
            </p:nvSpPr>
            <p:spPr bwMode="auto">
              <a:xfrm>
                <a:off x="431" y="912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1967" name="Oval 63"/>
              <p:cNvSpPr>
                <a:spLocks noChangeArrowheads="1"/>
              </p:cNvSpPr>
              <p:nvPr/>
            </p:nvSpPr>
            <p:spPr bwMode="auto">
              <a:xfrm>
                <a:off x="623" y="337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1968" name="Oval 64"/>
              <p:cNvSpPr>
                <a:spLocks noChangeArrowheads="1"/>
              </p:cNvSpPr>
              <p:nvPr/>
            </p:nvSpPr>
            <p:spPr bwMode="auto">
              <a:xfrm>
                <a:off x="719" y="433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1969" name="Oval 65"/>
              <p:cNvSpPr>
                <a:spLocks noChangeArrowheads="1"/>
              </p:cNvSpPr>
              <p:nvPr/>
            </p:nvSpPr>
            <p:spPr bwMode="auto">
              <a:xfrm>
                <a:off x="383" y="481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1970" name="Oval 66"/>
              <p:cNvSpPr>
                <a:spLocks noChangeArrowheads="1"/>
              </p:cNvSpPr>
              <p:nvPr/>
            </p:nvSpPr>
            <p:spPr bwMode="auto">
              <a:xfrm>
                <a:off x="191" y="673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1971" name="Oval 67"/>
              <p:cNvSpPr>
                <a:spLocks noChangeArrowheads="1"/>
              </p:cNvSpPr>
              <p:nvPr/>
            </p:nvSpPr>
            <p:spPr bwMode="auto">
              <a:xfrm>
                <a:off x="143" y="385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1972" name="Oval 68"/>
              <p:cNvSpPr>
                <a:spLocks noChangeArrowheads="1"/>
              </p:cNvSpPr>
              <p:nvPr/>
            </p:nvSpPr>
            <p:spPr bwMode="auto">
              <a:xfrm>
                <a:off x="95" y="817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1973" name="Oval 69"/>
              <p:cNvSpPr>
                <a:spLocks noChangeArrowheads="1"/>
              </p:cNvSpPr>
              <p:nvPr/>
            </p:nvSpPr>
            <p:spPr bwMode="auto">
              <a:xfrm>
                <a:off x="719" y="145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1974" name="Oval 70"/>
              <p:cNvSpPr>
                <a:spLocks noChangeArrowheads="1"/>
              </p:cNvSpPr>
              <p:nvPr/>
            </p:nvSpPr>
            <p:spPr bwMode="auto">
              <a:xfrm>
                <a:off x="239" y="193"/>
                <a:ext cx="240" cy="240"/>
              </a:xfrm>
              <a:prstGeom prst="ellipse">
                <a:avLst/>
              </a:prstGeom>
              <a:noFill/>
              <a:ln w="12700" cap="sq">
                <a:solidFill>
                  <a:srgbClr val="00FF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51975" name="Rectangle 71"/>
            <p:cNvSpPr>
              <a:spLocks noChangeArrowheads="1"/>
            </p:cNvSpPr>
            <p:nvPr/>
          </p:nvSpPr>
          <p:spPr bwMode="auto">
            <a:xfrm>
              <a:off x="192" y="144"/>
              <a:ext cx="816" cy="14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76" name="Rectangle 72"/>
            <p:cNvSpPr>
              <a:spLocks noChangeArrowheads="1"/>
            </p:cNvSpPr>
            <p:nvPr/>
          </p:nvSpPr>
          <p:spPr bwMode="auto">
            <a:xfrm>
              <a:off x="48" y="240"/>
              <a:ext cx="240" cy="409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77" name="Rectangle 73"/>
            <p:cNvSpPr>
              <a:spLocks noChangeArrowheads="1"/>
            </p:cNvSpPr>
            <p:nvPr/>
          </p:nvSpPr>
          <p:spPr bwMode="auto">
            <a:xfrm>
              <a:off x="96" y="816"/>
              <a:ext cx="192" cy="96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78" name="Rectangle 74"/>
            <p:cNvSpPr>
              <a:spLocks noChangeArrowheads="1"/>
            </p:cNvSpPr>
            <p:nvPr/>
          </p:nvSpPr>
          <p:spPr bwMode="auto">
            <a:xfrm>
              <a:off x="192" y="1056"/>
              <a:ext cx="816" cy="18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79" name="Rectangle 75"/>
            <p:cNvSpPr>
              <a:spLocks noChangeArrowheads="1"/>
            </p:cNvSpPr>
            <p:nvPr/>
          </p:nvSpPr>
          <p:spPr bwMode="auto">
            <a:xfrm>
              <a:off x="960" y="192"/>
              <a:ext cx="240" cy="4149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80" name="Rectangle 76"/>
            <p:cNvSpPr>
              <a:spLocks noChangeArrowheads="1"/>
            </p:cNvSpPr>
            <p:nvPr/>
          </p:nvSpPr>
          <p:spPr bwMode="auto">
            <a:xfrm>
              <a:off x="960" y="816"/>
              <a:ext cx="432" cy="96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1981" name="Oval 77"/>
            <p:cNvSpPr>
              <a:spLocks noChangeArrowheads="1"/>
            </p:cNvSpPr>
            <p:nvPr/>
          </p:nvSpPr>
          <p:spPr bwMode="auto">
            <a:xfrm>
              <a:off x="528" y="1584"/>
              <a:ext cx="288" cy="288"/>
            </a:xfrm>
            <a:prstGeom prst="ellipse">
              <a:avLst/>
            </a:prstGeom>
            <a:noFill/>
            <a:ln w="12700" cap="sq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51982" name="Rectangle 7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59050" y="6470650"/>
            <a:ext cx="13462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endParaRPr lang="ru-RU"/>
          </a:p>
        </p:txBody>
      </p:sp>
      <p:sp>
        <p:nvSpPr>
          <p:cNvPr id="251983" name="Rectangle 7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84625" y="6477000"/>
            <a:ext cx="3540125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endParaRPr lang="ru-RU"/>
          </a:p>
        </p:txBody>
      </p:sp>
      <p:sp>
        <p:nvSpPr>
          <p:cNvPr id="251984" name="Rectangle 8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72375" y="6477000"/>
            <a:ext cx="1250950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72A68431-19F5-4088-9B87-9462AA5B379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251985" name="Rectangle 81"/>
          <p:cNvSpPr>
            <a:spLocks noChangeArrowheads="1"/>
          </p:cNvSpPr>
          <p:nvPr/>
        </p:nvSpPr>
        <p:spPr bwMode="auto">
          <a:xfrm>
            <a:off x="2286000" y="6029325"/>
            <a:ext cx="222250" cy="827088"/>
          </a:xfrm>
          <a:prstGeom prst="rect">
            <a:avLst/>
          </a:prstGeom>
          <a:solidFill>
            <a:srgbClr val="B2B2B2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ru-RU" sz="240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FFCC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FFCC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FFCC"/>
        </a:buClr>
        <a:buSzPct val="65000"/>
        <a:buFont typeface="Wingdings" pitchFamily="2" charset="2"/>
        <a:buChar char="t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FFCC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FFCC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FFCC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FFCC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FFCC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FFCC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2819400"/>
            <a:ext cx="7086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56003" name="Rectangle 3"/>
          <p:cNvSpPr>
            <a:spLocks noChangeArrowheads="1"/>
          </p:cNvSpPr>
          <p:nvPr/>
        </p:nvSpPr>
        <p:spPr bwMode="auto">
          <a:xfrm>
            <a:off x="0" y="2286000"/>
            <a:ext cx="533400" cy="5334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Arial" charset="0"/>
            </a:endParaRPr>
          </a:p>
        </p:txBody>
      </p:sp>
      <p:sp>
        <p:nvSpPr>
          <p:cNvPr id="256004" name="Rectangle 4"/>
          <p:cNvSpPr>
            <a:spLocks noChangeArrowheads="1"/>
          </p:cNvSpPr>
          <p:nvPr/>
        </p:nvSpPr>
        <p:spPr bwMode="auto">
          <a:xfrm>
            <a:off x="533400" y="2819400"/>
            <a:ext cx="533400" cy="5334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Arial" charset="0"/>
            </a:endParaRPr>
          </a:p>
        </p:txBody>
      </p:sp>
      <p:sp>
        <p:nvSpPr>
          <p:cNvPr id="256005" name="Rectangle 5"/>
          <p:cNvSpPr>
            <a:spLocks noChangeArrowheads="1"/>
          </p:cNvSpPr>
          <p:nvPr/>
        </p:nvSpPr>
        <p:spPr bwMode="auto">
          <a:xfrm>
            <a:off x="1981200" y="533400"/>
            <a:ext cx="381000" cy="3810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Arial" charset="0"/>
            </a:endParaRPr>
          </a:p>
        </p:txBody>
      </p:sp>
      <p:sp>
        <p:nvSpPr>
          <p:cNvPr id="256006" name="Rectangle 6"/>
          <p:cNvSpPr>
            <a:spLocks noChangeArrowheads="1"/>
          </p:cNvSpPr>
          <p:nvPr/>
        </p:nvSpPr>
        <p:spPr bwMode="auto">
          <a:xfrm>
            <a:off x="762000" y="1066800"/>
            <a:ext cx="381000" cy="3810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Arial" charset="0"/>
            </a:endParaRPr>
          </a:p>
        </p:txBody>
      </p:sp>
      <p:sp>
        <p:nvSpPr>
          <p:cNvPr id="256007" name="Rectangle 7"/>
          <p:cNvSpPr>
            <a:spLocks noChangeArrowheads="1"/>
          </p:cNvSpPr>
          <p:nvPr/>
        </p:nvSpPr>
        <p:spPr bwMode="auto">
          <a:xfrm>
            <a:off x="1143000" y="685800"/>
            <a:ext cx="381000" cy="3810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Arial" charset="0"/>
            </a:endParaRPr>
          </a:p>
        </p:txBody>
      </p:sp>
      <p:sp>
        <p:nvSpPr>
          <p:cNvPr id="256008" name="Rectangle 8"/>
          <p:cNvSpPr>
            <a:spLocks noChangeArrowheads="1"/>
          </p:cNvSpPr>
          <p:nvPr/>
        </p:nvSpPr>
        <p:spPr bwMode="auto">
          <a:xfrm>
            <a:off x="2362200" y="152400"/>
            <a:ext cx="381000" cy="3810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Arial" charset="0"/>
            </a:endParaRPr>
          </a:p>
        </p:txBody>
      </p:sp>
      <p:sp>
        <p:nvSpPr>
          <p:cNvPr id="256009" name="Rectangle 9"/>
          <p:cNvSpPr>
            <a:spLocks noChangeArrowheads="1"/>
          </p:cNvSpPr>
          <p:nvPr/>
        </p:nvSpPr>
        <p:spPr bwMode="auto">
          <a:xfrm>
            <a:off x="0" y="755650"/>
            <a:ext cx="5867400" cy="762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Arial" charset="0"/>
            </a:endParaRPr>
          </a:p>
        </p:txBody>
      </p:sp>
      <p:sp>
        <p:nvSpPr>
          <p:cNvPr id="256010" name="Rectangle 10"/>
          <p:cNvSpPr>
            <a:spLocks noChangeArrowheads="1"/>
          </p:cNvSpPr>
          <p:nvPr/>
        </p:nvSpPr>
        <p:spPr bwMode="auto">
          <a:xfrm>
            <a:off x="5715000" y="609600"/>
            <a:ext cx="304800" cy="304800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Arial" charset="0"/>
            </a:endParaRPr>
          </a:p>
        </p:txBody>
      </p:sp>
      <p:sp>
        <p:nvSpPr>
          <p:cNvPr id="256011" name="Rectangle 11"/>
          <p:cNvSpPr>
            <a:spLocks noChangeArrowheads="1"/>
          </p:cNvSpPr>
          <p:nvPr/>
        </p:nvSpPr>
        <p:spPr bwMode="auto">
          <a:xfrm>
            <a:off x="5562600" y="457200"/>
            <a:ext cx="304800" cy="3048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Arial" charset="0"/>
            </a:endParaRPr>
          </a:p>
        </p:txBody>
      </p:sp>
      <p:sp>
        <p:nvSpPr>
          <p:cNvPr id="256012" name="Rectangle 12"/>
          <p:cNvSpPr>
            <a:spLocks noChangeArrowheads="1"/>
          </p:cNvSpPr>
          <p:nvPr/>
        </p:nvSpPr>
        <p:spPr bwMode="auto">
          <a:xfrm>
            <a:off x="8458200" y="3962400"/>
            <a:ext cx="381000" cy="381000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Arial" charset="0"/>
            </a:endParaRPr>
          </a:p>
        </p:txBody>
      </p:sp>
      <p:sp>
        <p:nvSpPr>
          <p:cNvPr id="256013" name="Rectangle 13"/>
          <p:cNvSpPr>
            <a:spLocks noChangeArrowheads="1"/>
          </p:cNvSpPr>
          <p:nvPr/>
        </p:nvSpPr>
        <p:spPr bwMode="auto">
          <a:xfrm>
            <a:off x="8686800" y="3657600"/>
            <a:ext cx="381000" cy="381000"/>
          </a:xfrm>
          <a:prstGeom prst="rect">
            <a:avLst/>
          </a:prstGeom>
          <a:solidFill>
            <a:schemeClr val="bg2"/>
          </a:solidFill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Arial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0" y="2286000"/>
            <a:ext cx="1066800" cy="1066800"/>
            <a:chOff x="0" y="2496"/>
            <a:chExt cx="672" cy="672"/>
          </a:xfrm>
        </p:grpSpPr>
        <p:sp>
          <p:nvSpPr>
            <p:cNvPr id="256015" name="Rectangle 15"/>
            <p:cNvSpPr>
              <a:spLocks noChangeArrowheads="1"/>
            </p:cNvSpPr>
            <p:nvPr/>
          </p:nvSpPr>
          <p:spPr bwMode="auto">
            <a:xfrm>
              <a:off x="0" y="2496"/>
              <a:ext cx="336" cy="336"/>
            </a:xfrm>
            <a:prstGeom prst="rect">
              <a:avLst/>
            </a:prstGeom>
            <a:solidFill>
              <a:schemeClr val="accent1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6016" name="Rectangle 16"/>
            <p:cNvSpPr>
              <a:spLocks noChangeArrowheads="1"/>
            </p:cNvSpPr>
            <p:nvPr/>
          </p:nvSpPr>
          <p:spPr bwMode="auto">
            <a:xfrm>
              <a:off x="336" y="2832"/>
              <a:ext cx="336" cy="336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5601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1219200"/>
            <a:ext cx="7086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56018" name="Rectangle 1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507163"/>
            <a:ext cx="1828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kumimoji="0" sz="1200">
                <a:solidFill>
                  <a:schemeClr val="folHlink"/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56019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95400" y="6507163"/>
            <a:ext cx="2895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>
              <a:defRPr kumimoji="0" sz="1200">
                <a:solidFill>
                  <a:schemeClr val="folHlink"/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56020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791200" y="6172200"/>
            <a:ext cx="762000" cy="6096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kumimoji="0" sz="2800" b="1">
                <a:solidFill>
                  <a:schemeClr val="bg1"/>
                </a:solidFill>
                <a:latin typeface="+mn-lt"/>
              </a:defRPr>
            </a:lvl1pPr>
          </a:lstStyle>
          <a:p>
            <a:fld id="{45392998-1E17-4550-AFBB-6949C00BA0BF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762000" y="152400"/>
            <a:ext cx="1981200" cy="1295400"/>
            <a:chOff x="3888" y="96"/>
            <a:chExt cx="1248" cy="816"/>
          </a:xfrm>
        </p:grpSpPr>
        <p:sp>
          <p:nvSpPr>
            <p:cNvPr id="256022" name="Rectangle 22"/>
            <p:cNvSpPr>
              <a:spLocks noChangeArrowheads="1"/>
            </p:cNvSpPr>
            <p:nvPr/>
          </p:nvSpPr>
          <p:spPr bwMode="auto">
            <a:xfrm>
              <a:off x="4656" y="336"/>
              <a:ext cx="240" cy="240"/>
            </a:xfrm>
            <a:prstGeom prst="rect">
              <a:avLst/>
            </a:prstGeom>
            <a:solidFill>
              <a:schemeClr val="accent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6023" name="Rectangle 23"/>
            <p:cNvSpPr>
              <a:spLocks noChangeArrowheads="1"/>
            </p:cNvSpPr>
            <p:nvPr/>
          </p:nvSpPr>
          <p:spPr bwMode="auto">
            <a:xfrm>
              <a:off x="3888" y="672"/>
              <a:ext cx="240" cy="240"/>
            </a:xfrm>
            <a:prstGeom prst="rect">
              <a:avLst/>
            </a:prstGeom>
            <a:solidFill>
              <a:schemeClr val="accent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6024" name="Rectangle 24"/>
            <p:cNvSpPr>
              <a:spLocks noChangeArrowheads="1"/>
            </p:cNvSpPr>
            <p:nvPr/>
          </p:nvSpPr>
          <p:spPr bwMode="auto">
            <a:xfrm>
              <a:off x="4128" y="432"/>
              <a:ext cx="240" cy="240"/>
            </a:xfrm>
            <a:prstGeom prst="rect">
              <a:avLst/>
            </a:prstGeom>
            <a:solidFill>
              <a:schemeClr val="tx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6025" name="Rectangle 25"/>
            <p:cNvSpPr>
              <a:spLocks noChangeArrowheads="1"/>
            </p:cNvSpPr>
            <p:nvPr/>
          </p:nvSpPr>
          <p:spPr bwMode="auto">
            <a:xfrm>
              <a:off x="4896" y="96"/>
              <a:ext cx="240" cy="240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>
                <a:gamma/>
                <a:shade val="63529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273411" name="Freeform 3"/>
            <p:cNvSpPr>
              <a:spLocks/>
            </p:cNvSpPr>
            <p:nvPr userDrawn="1"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273413" name="Freeform 5"/>
              <p:cNvSpPr>
                <a:spLocks/>
              </p:cNvSpPr>
              <p:nvPr userDrawn="1"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14" name="Freeform 6"/>
              <p:cNvSpPr>
                <a:spLocks/>
              </p:cNvSpPr>
              <p:nvPr userDrawn="1"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15" name="Freeform 7"/>
              <p:cNvSpPr>
                <a:spLocks/>
              </p:cNvSpPr>
              <p:nvPr userDrawn="1"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16" name="Freeform 8"/>
              <p:cNvSpPr>
                <a:spLocks/>
              </p:cNvSpPr>
              <p:nvPr userDrawn="1"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17" name="Freeform 9"/>
              <p:cNvSpPr>
                <a:spLocks/>
              </p:cNvSpPr>
              <p:nvPr userDrawn="1"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18" name="Freeform 10"/>
              <p:cNvSpPr>
                <a:spLocks/>
              </p:cNvSpPr>
              <p:nvPr userDrawn="1"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19" name="Freeform 11"/>
              <p:cNvSpPr>
                <a:spLocks/>
              </p:cNvSpPr>
              <p:nvPr userDrawn="1"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20" name="Freeform 12"/>
              <p:cNvSpPr>
                <a:spLocks/>
              </p:cNvSpPr>
              <p:nvPr userDrawn="1"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21" name="Freeform 13"/>
              <p:cNvSpPr>
                <a:spLocks/>
              </p:cNvSpPr>
              <p:nvPr userDrawn="1"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22" name="Freeform 14"/>
              <p:cNvSpPr>
                <a:spLocks/>
              </p:cNvSpPr>
              <p:nvPr userDrawn="1"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23" name="Freeform 15"/>
              <p:cNvSpPr>
                <a:spLocks/>
              </p:cNvSpPr>
              <p:nvPr userDrawn="1"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24" name="Freeform 16"/>
              <p:cNvSpPr>
                <a:spLocks/>
              </p:cNvSpPr>
              <p:nvPr userDrawn="1"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25" name="Freeform 17"/>
              <p:cNvSpPr>
                <a:spLocks/>
              </p:cNvSpPr>
              <p:nvPr userDrawn="1"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26" name="Freeform 18"/>
              <p:cNvSpPr>
                <a:spLocks/>
              </p:cNvSpPr>
              <p:nvPr userDrawn="1"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27" name="Freeform 19"/>
              <p:cNvSpPr>
                <a:spLocks/>
              </p:cNvSpPr>
              <p:nvPr userDrawn="1"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28" name="Freeform 20"/>
              <p:cNvSpPr>
                <a:spLocks/>
              </p:cNvSpPr>
              <p:nvPr userDrawn="1"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29" name="Freeform 21"/>
              <p:cNvSpPr>
                <a:spLocks/>
              </p:cNvSpPr>
              <p:nvPr userDrawn="1"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30" name="Freeform 22"/>
              <p:cNvSpPr>
                <a:spLocks/>
              </p:cNvSpPr>
              <p:nvPr userDrawn="1"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31" name="Freeform 23"/>
              <p:cNvSpPr>
                <a:spLocks/>
              </p:cNvSpPr>
              <p:nvPr userDrawn="1"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32" name="Freeform 24"/>
              <p:cNvSpPr>
                <a:spLocks/>
              </p:cNvSpPr>
              <p:nvPr userDrawn="1"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33" name="Freeform 25"/>
              <p:cNvSpPr>
                <a:spLocks/>
              </p:cNvSpPr>
              <p:nvPr userDrawn="1"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34" name="Freeform 26"/>
              <p:cNvSpPr>
                <a:spLocks/>
              </p:cNvSpPr>
              <p:nvPr userDrawn="1"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35" name="Freeform 27"/>
              <p:cNvSpPr>
                <a:spLocks/>
              </p:cNvSpPr>
              <p:nvPr userDrawn="1"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36" name="Freeform 28"/>
              <p:cNvSpPr>
                <a:spLocks/>
              </p:cNvSpPr>
              <p:nvPr userDrawn="1"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37" name="Freeform 29"/>
              <p:cNvSpPr>
                <a:spLocks/>
              </p:cNvSpPr>
              <p:nvPr userDrawn="1"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4" name="Group 30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273439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40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41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42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43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44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45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46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47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48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49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50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51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52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53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" name="Group 46"/>
              <p:cNvGrpSpPr>
                <a:grpSpLocks/>
              </p:cNvGrpSpPr>
              <p:nvPr userDrawn="1"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273455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56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" name="Group 49"/>
              <p:cNvGrpSpPr>
                <a:grpSpLocks/>
              </p:cNvGrpSpPr>
              <p:nvPr userDrawn="1"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273458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59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60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61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62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63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64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65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3466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73467" name="Freeform 59"/>
              <p:cNvSpPr>
                <a:spLocks/>
              </p:cNvSpPr>
              <p:nvPr userDrawn="1"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68" name="Freeform 60"/>
              <p:cNvSpPr>
                <a:spLocks/>
              </p:cNvSpPr>
              <p:nvPr userDrawn="1"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69" name="Freeform 61"/>
              <p:cNvSpPr>
                <a:spLocks/>
              </p:cNvSpPr>
              <p:nvPr userDrawn="1"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70" name="Freeform 62"/>
              <p:cNvSpPr>
                <a:spLocks/>
              </p:cNvSpPr>
              <p:nvPr userDrawn="1"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71" name="Freeform 63"/>
              <p:cNvSpPr>
                <a:spLocks/>
              </p:cNvSpPr>
              <p:nvPr userDrawn="1"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72" name="Freeform 64"/>
              <p:cNvSpPr>
                <a:spLocks/>
              </p:cNvSpPr>
              <p:nvPr userDrawn="1"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73" name="Freeform 65"/>
              <p:cNvSpPr>
                <a:spLocks/>
              </p:cNvSpPr>
              <p:nvPr userDrawn="1"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3474" name="Freeform 66"/>
              <p:cNvSpPr>
                <a:spLocks/>
              </p:cNvSpPr>
              <p:nvPr userDrawn="1"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73475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73050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73476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5613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73477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2050"/>
            <a:ext cx="2895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73478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A5B00003-911E-4DE3-B6F1-B130616DEFB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273479" name="Rectangle 7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226425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938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938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938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fld id="{186DF27A-E485-4DFD-B3BF-CB79942BAF3D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8001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95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0150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bg2"/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95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150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bg2"/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95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150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>
                <a:solidFill>
                  <a:schemeClr val="bg2"/>
                </a:solidFill>
                <a:latin typeface="+mn-lt"/>
              </a:defRPr>
            </a:lvl1pPr>
          </a:lstStyle>
          <a:p>
            <a:fld id="{E934D83B-D045-4B48-AAFA-9974ABF3D063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295944" name="Rectangle 8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5945" name="Rectangle 9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0" lang="ru-RU" sz="2400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295947" name="Rectangle 11"/>
            <p:cNvSpPr>
              <a:spLocks noChangeArrowheads="1"/>
            </p:cNvSpPr>
            <p:nvPr/>
          </p:nvSpPr>
          <p:spPr bwMode="auto">
            <a:xfrm rot="-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5948" name="Rectangle 12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295950" name="Rectangle 14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5951" name="Rectangle 15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295953" name="Rectangle 17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5954" name="Rectangle 18"/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71438" y="176213"/>
            <a:ext cx="8745537" cy="161925"/>
            <a:chOff x="48" y="111"/>
            <a:chExt cx="5509" cy="102"/>
          </a:xfrm>
        </p:grpSpPr>
        <p:sp>
          <p:nvSpPr>
            <p:cNvPr id="295956" name="Rectangle 20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5957" name="Rectangle 21"/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0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642918"/>
            <a:ext cx="7772400" cy="250033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/>
                </a:solidFill>
              </a:rPr>
              <a:t>Тема: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4900" dirty="0" smtClean="0">
                <a:solidFill>
                  <a:schemeClr val="accent2"/>
                </a:solidFill>
              </a:rPr>
              <a:t>Электрические явления- перекресток физики и химии.</a:t>
            </a:r>
            <a:endParaRPr lang="ru-RU" sz="49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772400" cy="2757510"/>
          </a:xfrm>
        </p:spPr>
        <p:txBody>
          <a:bodyPr/>
          <a:lstStyle/>
          <a:p>
            <a:r>
              <a:rPr lang="ru-RU" dirty="0" smtClean="0"/>
              <a:t>Интегрированный урок.</a:t>
            </a:r>
          </a:p>
          <a:p>
            <a:pPr algn="r"/>
            <a:r>
              <a:rPr lang="ru-RU" sz="2400" dirty="0" smtClean="0"/>
              <a:t>Учитель физики </a:t>
            </a:r>
            <a:r>
              <a:rPr lang="ru-RU" sz="2400" dirty="0" err="1" smtClean="0"/>
              <a:t>Пигарёва</a:t>
            </a:r>
            <a:r>
              <a:rPr lang="ru-RU" sz="2400" dirty="0" smtClean="0"/>
              <a:t> С.Г.</a:t>
            </a:r>
          </a:p>
          <a:p>
            <a:pPr algn="r"/>
            <a:r>
              <a:rPr lang="ru-RU" sz="2400" dirty="0" smtClean="0"/>
              <a:t>Учитель химии </a:t>
            </a:r>
            <a:r>
              <a:rPr lang="ru-RU" sz="2400" dirty="0" err="1" smtClean="0"/>
              <a:t>Великотнова</a:t>
            </a:r>
            <a:r>
              <a:rPr lang="ru-RU" sz="2400" dirty="0" smtClean="0"/>
              <a:t> Л.Б.</a:t>
            </a:r>
          </a:p>
          <a:p>
            <a:pPr algn="r"/>
            <a:r>
              <a:rPr lang="ru-RU" sz="2400" dirty="0" smtClean="0"/>
              <a:t>МОУ «СОШ№1» г. Астрахань</a:t>
            </a:r>
            <a:endParaRPr lang="ru-RU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3" name="Rectangle 5"/>
          <p:cNvSpPr>
            <a:spLocks noChangeArrowheads="1"/>
          </p:cNvSpPr>
          <p:nvPr/>
        </p:nvSpPr>
        <p:spPr bwMode="auto">
          <a:xfrm>
            <a:off x="1071538" y="1285860"/>
            <a:ext cx="7572428" cy="5072098"/>
          </a:xfrm>
          <a:prstGeom prst="rect">
            <a:avLst/>
          </a:prstGeom>
          <a:solidFill>
            <a:srgbClr val="A7A7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04454" name="Rectangle 6"/>
          <p:cNvSpPr>
            <a:spLocks noChangeArrowheads="1"/>
          </p:cNvSpPr>
          <p:nvPr/>
        </p:nvSpPr>
        <p:spPr bwMode="auto">
          <a:xfrm>
            <a:off x="357158" y="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4400" b="1" dirty="0">
                <a:solidFill>
                  <a:schemeClr val="accent2"/>
                </a:solidFill>
                <a:latin typeface="Arial" charset="0"/>
              </a:rPr>
              <a:t>Строение металлов</a:t>
            </a:r>
          </a:p>
        </p:txBody>
      </p:sp>
      <p:sp>
        <p:nvSpPr>
          <p:cNvPr id="104455" name="Oval 7"/>
          <p:cNvSpPr>
            <a:spLocks noChangeArrowheads="1"/>
          </p:cNvSpPr>
          <p:nvPr/>
        </p:nvSpPr>
        <p:spPr bwMode="auto">
          <a:xfrm>
            <a:off x="1857356" y="1857364"/>
            <a:ext cx="914400" cy="914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6600" dirty="0">
                <a:latin typeface="Arial" charset="0"/>
              </a:rPr>
              <a:t>+</a:t>
            </a:r>
            <a:endParaRPr lang="ru-RU" sz="4800" dirty="0">
              <a:latin typeface="Arial" charset="0"/>
            </a:endParaRPr>
          </a:p>
        </p:txBody>
      </p:sp>
      <p:sp>
        <p:nvSpPr>
          <p:cNvPr id="104456" name="Oval 8"/>
          <p:cNvSpPr>
            <a:spLocks noChangeArrowheads="1"/>
          </p:cNvSpPr>
          <p:nvPr/>
        </p:nvSpPr>
        <p:spPr bwMode="auto">
          <a:xfrm>
            <a:off x="4500562" y="1857364"/>
            <a:ext cx="914400" cy="914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6600" dirty="0">
                <a:latin typeface="Arial" charset="0"/>
              </a:rPr>
              <a:t>+</a:t>
            </a:r>
            <a:endParaRPr lang="ru-RU" sz="4800" dirty="0">
              <a:latin typeface="Arial" charset="0"/>
            </a:endParaRPr>
          </a:p>
        </p:txBody>
      </p:sp>
      <p:sp>
        <p:nvSpPr>
          <p:cNvPr id="104457" name="Oval 9"/>
          <p:cNvSpPr>
            <a:spLocks noChangeArrowheads="1"/>
          </p:cNvSpPr>
          <p:nvPr/>
        </p:nvSpPr>
        <p:spPr bwMode="auto">
          <a:xfrm>
            <a:off x="1928794" y="3429000"/>
            <a:ext cx="914400" cy="914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6600" dirty="0">
                <a:latin typeface="Arial" charset="0"/>
              </a:rPr>
              <a:t>+</a:t>
            </a:r>
            <a:endParaRPr lang="ru-RU" sz="4800" dirty="0">
              <a:latin typeface="Arial" charset="0"/>
            </a:endParaRPr>
          </a:p>
        </p:txBody>
      </p:sp>
      <p:sp>
        <p:nvSpPr>
          <p:cNvPr id="104458" name="Oval 10"/>
          <p:cNvSpPr>
            <a:spLocks noChangeArrowheads="1"/>
          </p:cNvSpPr>
          <p:nvPr/>
        </p:nvSpPr>
        <p:spPr bwMode="auto">
          <a:xfrm>
            <a:off x="4572000" y="5214950"/>
            <a:ext cx="914400" cy="914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6600" dirty="0">
                <a:latin typeface="Arial" charset="0"/>
              </a:rPr>
              <a:t>+</a:t>
            </a:r>
            <a:endParaRPr lang="ru-RU" sz="4800" dirty="0">
              <a:latin typeface="Arial" charset="0"/>
            </a:endParaRPr>
          </a:p>
        </p:txBody>
      </p:sp>
      <p:sp>
        <p:nvSpPr>
          <p:cNvPr id="104459" name="Oval 11"/>
          <p:cNvSpPr>
            <a:spLocks noChangeArrowheads="1"/>
          </p:cNvSpPr>
          <p:nvPr/>
        </p:nvSpPr>
        <p:spPr bwMode="auto">
          <a:xfrm>
            <a:off x="7072330" y="1857364"/>
            <a:ext cx="914400" cy="914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6600" dirty="0">
                <a:latin typeface="Arial" charset="0"/>
              </a:rPr>
              <a:t>+</a:t>
            </a:r>
            <a:endParaRPr lang="ru-RU" sz="4800" dirty="0">
              <a:latin typeface="Arial" charset="0"/>
            </a:endParaRPr>
          </a:p>
        </p:txBody>
      </p:sp>
      <p:sp>
        <p:nvSpPr>
          <p:cNvPr id="104460" name="Oval 12"/>
          <p:cNvSpPr>
            <a:spLocks noChangeArrowheads="1"/>
          </p:cNvSpPr>
          <p:nvPr/>
        </p:nvSpPr>
        <p:spPr bwMode="auto">
          <a:xfrm>
            <a:off x="7143768" y="5143512"/>
            <a:ext cx="914400" cy="914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6600" dirty="0">
                <a:latin typeface="Arial" charset="0"/>
              </a:rPr>
              <a:t>+</a:t>
            </a:r>
            <a:endParaRPr lang="ru-RU" sz="4800" dirty="0">
              <a:latin typeface="Arial" charset="0"/>
            </a:endParaRPr>
          </a:p>
        </p:txBody>
      </p:sp>
      <p:sp>
        <p:nvSpPr>
          <p:cNvPr id="104461" name="Oval 13"/>
          <p:cNvSpPr>
            <a:spLocks noChangeArrowheads="1"/>
          </p:cNvSpPr>
          <p:nvPr/>
        </p:nvSpPr>
        <p:spPr bwMode="auto">
          <a:xfrm>
            <a:off x="4500562" y="3429000"/>
            <a:ext cx="914400" cy="914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6600" dirty="0">
                <a:latin typeface="Arial" charset="0"/>
              </a:rPr>
              <a:t>+</a:t>
            </a:r>
            <a:endParaRPr lang="ru-RU" sz="4800" dirty="0">
              <a:latin typeface="Arial" charset="0"/>
            </a:endParaRPr>
          </a:p>
        </p:txBody>
      </p:sp>
      <p:sp>
        <p:nvSpPr>
          <p:cNvPr id="104462" name="Oval 14"/>
          <p:cNvSpPr>
            <a:spLocks noChangeArrowheads="1"/>
          </p:cNvSpPr>
          <p:nvPr/>
        </p:nvSpPr>
        <p:spPr bwMode="auto">
          <a:xfrm>
            <a:off x="7072330" y="3500438"/>
            <a:ext cx="914400" cy="914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6600" dirty="0">
                <a:latin typeface="Arial" charset="0"/>
              </a:rPr>
              <a:t>+</a:t>
            </a:r>
            <a:endParaRPr lang="ru-RU" sz="4800" dirty="0">
              <a:latin typeface="Arial" charset="0"/>
            </a:endParaRPr>
          </a:p>
        </p:txBody>
      </p:sp>
      <p:sp>
        <p:nvSpPr>
          <p:cNvPr id="104463" name="Oval 15"/>
          <p:cNvSpPr>
            <a:spLocks noChangeArrowheads="1"/>
          </p:cNvSpPr>
          <p:nvPr/>
        </p:nvSpPr>
        <p:spPr bwMode="auto">
          <a:xfrm>
            <a:off x="2000232" y="5143512"/>
            <a:ext cx="914400" cy="9366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6600" dirty="0">
                <a:latin typeface="Arial" charset="0"/>
              </a:rPr>
              <a:t>+</a:t>
            </a:r>
            <a:endParaRPr lang="ru-RU" sz="4800" dirty="0">
              <a:latin typeface="Arial" charset="0"/>
            </a:endParaRPr>
          </a:p>
        </p:txBody>
      </p:sp>
      <p:sp>
        <p:nvSpPr>
          <p:cNvPr id="104464" name="Oval 16"/>
          <p:cNvSpPr>
            <a:spLocks noChangeArrowheads="1"/>
          </p:cNvSpPr>
          <p:nvPr/>
        </p:nvSpPr>
        <p:spPr bwMode="auto">
          <a:xfrm>
            <a:off x="2124075" y="4437063"/>
            <a:ext cx="360363" cy="360362"/>
          </a:xfrm>
          <a:prstGeom prst="ellipse">
            <a:avLst/>
          </a:prstGeom>
          <a:solidFill>
            <a:srgbClr val="3737A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dirty="0">
                <a:latin typeface="Arial" charset="0"/>
              </a:rPr>
              <a:t>-</a:t>
            </a:r>
            <a:endParaRPr lang="ru-RU" sz="3600" dirty="0">
              <a:latin typeface="Arial" charset="0"/>
            </a:endParaRPr>
          </a:p>
        </p:txBody>
      </p:sp>
      <p:sp>
        <p:nvSpPr>
          <p:cNvPr id="104465" name="Oval 17"/>
          <p:cNvSpPr>
            <a:spLocks noChangeArrowheads="1"/>
          </p:cNvSpPr>
          <p:nvPr/>
        </p:nvSpPr>
        <p:spPr bwMode="auto">
          <a:xfrm>
            <a:off x="6143636" y="2357430"/>
            <a:ext cx="360362" cy="360362"/>
          </a:xfrm>
          <a:prstGeom prst="ellipse">
            <a:avLst/>
          </a:prstGeom>
          <a:solidFill>
            <a:srgbClr val="3737A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dirty="0">
                <a:latin typeface="Arial" charset="0"/>
              </a:rPr>
              <a:t>-</a:t>
            </a:r>
            <a:endParaRPr lang="ru-RU" sz="3600" dirty="0">
              <a:latin typeface="Arial" charset="0"/>
            </a:endParaRPr>
          </a:p>
        </p:txBody>
      </p:sp>
      <p:sp>
        <p:nvSpPr>
          <p:cNvPr id="104466" name="Oval 18"/>
          <p:cNvSpPr>
            <a:spLocks noChangeArrowheads="1"/>
          </p:cNvSpPr>
          <p:nvPr/>
        </p:nvSpPr>
        <p:spPr bwMode="auto">
          <a:xfrm>
            <a:off x="5000628" y="4786322"/>
            <a:ext cx="360362" cy="360363"/>
          </a:xfrm>
          <a:prstGeom prst="ellipse">
            <a:avLst/>
          </a:prstGeom>
          <a:solidFill>
            <a:srgbClr val="3737A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dirty="0">
                <a:latin typeface="Arial" charset="0"/>
              </a:rPr>
              <a:t>-</a:t>
            </a:r>
            <a:endParaRPr lang="ru-RU" sz="3600" dirty="0">
              <a:latin typeface="Arial" charset="0"/>
            </a:endParaRPr>
          </a:p>
        </p:txBody>
      </p:sp>
      <p:sp>
        <p:nvSpPr>
          <p:cNvPr id="104467" name="Oval 19"/>
          <p:cNvSpPr>
            <a:spLocks noChangeArrowheads="1"/>
          </p:cNvSpPr>
          <p:nvPr/>
        </p:nvSpPr>
        <p:spPr bwMode="auto">
          <a:xfrm>
            <a:off x="1500166" y="3000372"/>
            <a:ext cx="360363" cy="360363"/>
          </a:xfrm>
          <a:prstGeom prst="ellipse">
            <a:avLst/>
          </a:prstGeom>
          <a:solidFill>
            <a:srgbClr val="3737A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dirty="0">
                <a:latin typeface="Arial" charset="0"/>
              </a:rPr>
              <a:t>-</a:t>
            </a:r>
            <a:endParaRPr lang="ru-RU" sz="3600" dirty="0">
              <a:latin typeface="Arial" charset="0"/>
            </a:endParaRPr>
          </a:p>
        </p:txBody>
      </p:sp>
      <p:sp>
        <p:nvSpPr>
          <p:cNvPr id="104468" name="Oval 20"/>
          <p:cNvSpPr>
            <a:spLocks noChangeArrowheads="1"/>
          </p:cNvSpPr>
          <p:nvPr/>
        </p:nvSpPr>
        <p:spPr bwMode="auto">
          <a:xfrm>
            <a:off x="3143240" y="4429132"/>
            <a:ext cx="360362" cy="360362"/>
          </a:xfrm>
          <a:prstGeom prst="ellipse">
            <a:avLst/>
          </a:prstGeom>
          <a:solidFill>
            <a:srgbClr val="3737A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dirty="0">
                <a:latin typeface="Arial" charset="0"/>
              </a:rPr>
              <a:t>-</a:t>
            </a:r>
            <a:endParaRPr lang="ru-RU" sz="3600" dirty="0">
              <a:latin typeface="Arial" charset="0"/>
            </a:endParaRPr>
          </a:p>
        </p:txBody>
      </p:sp>
      <p:sp>
        <p:nvSpPr>
          <p:cNvPr id="104469" name="Oval 21"/>
          <p:cNvSpPr>
            <a:spLocks noChangeArrowheads="1"/>
          </p:cNvSpPr>
          <p:nvPr/>
        </p:nvSpPr>
        <p:spPr bwMode="auto">
          <a:xfrm>
            <a:off x="2928926" y="2071678"/>
            <a:ext cx="347674" cy="360363"/>
          </a:xfrm>
          <a:prstGeom prst="ellipse">
            <a:avLst/>
          </a:prstGeom>
          <a:solidFill>
            <a:srgbClr val="3737A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dirty="0">
                <a:latin typeface="Arial" charset="0"/>
              </a:rPr>
              <a:t>-</a:t>
            </a:r>
            <a:endParaRPr lang="ru-RU" sz="3600" dirty="0">
              <a:latin typeface="Arial" charset="0"/>
            </a:endParaRPr>
          </a:p>
        </p:txBody>
      </p:sp>
      <p:sp>
        <p:nvSpPr>
          <p:cNvPr id="104470" name="Oval 22"/>
          <p:cNvSpPr>
            <a:spLocks noChangeArrowheads="1"/>
          </p:cNvSpPr>
          <p:nvPr/>
        </p:nvSpPr>
        <p:spPr bwMode="auto">
          <a:xfrm>
            <a:off x="7358082" y="4500570"/>
            <a:ext cx="360362" cy="360363"/>
          </a:xfrm>
          <a:prstGeom prst="ellipse">
            <a:avLst/>
          </a:prstGeom>
          <a:solidFill>
            <a:srgbClr val="3737A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dirty="0">
                <a:latin typeface="Arial" charset="0"/>
              </a:rPr>
              <a:t>-</a:t>
            </a:r>
            <a:endParaRPr lang="ru-RU" sz="3600" dirty="0">
              <a:latin typeface="Arial" charset="0"/>
            </a:endParaRPr>
          </a:p>
        </p:txBody>
      </p:sp>
      <p:sp>
        <p:nvSpPr>
          <p:cNvPr id="104471" name="Oval 23"/>
          <p:cNvSpPr>
            <a:spLocks noChangeArrowheads="1"/>
          </p:cNvSpPr>
          <p:nvPr/>
        </p:nvSpPr>
        <p:spPr bwMode="auto">
          <a:xfrm>
            <a:off x="5786446" y="5643578"/>
            <a:ext cx="360363" cy="360363"/>
          </a:xfrm>
          <a:prstGeom prst="ellipse">
            <a:avLst/>
          </a:prstGeom>
          <a:solidFill>
            <a:srgbClr val="3737A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dirty="0">
                <a:latin typeface="Arial" charset="0"/>
              </a:rPr>
              <a:t>-</a:t>
            </a:r>
            <a:endParaRPr lang="ru-RU" sz="3600" dirty="0">
              <a:latin typeface="Arial" charset="0"/>
            </a:endParaRPr>
          </a:p>
        </p:txBody>
      </p:sp>
      <p:sp>
        <p:nvSpPr>
          <p:cNvPr id="104472" name="Oval 24"/>
          <p:cNvSpPr>
            <a:spLocks noChangeArrowheads="1"/>
          </p:cNvSpPr>
          <p:nvPr/>
        </p:nvSpPr>
        <p:spPr bwMode="auto">
          <a:xfrm>
            <a:off x="5857884" y="3286124"/>
            <a:ext cx="357190" cy="357190"/>
          </a:xfrm>
          <a:prstGeom prst="ellipse">
            <a:avLst/>
          </a:prstGeom>
          <a:solidFill>
            <a:srgbClr val="3737A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dirty="0">
                <a:latin typeface="Arial" charset="0"/>
              </a:rPr>
              <a:t>-</a:t>
            </a:r>
            <a:endParaRPr lang="ru-RU" sz="3600" dirty="0">
              <a:latin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7037E-6 C -0.00746 -0.00509 -0.01198 -0.00671 -0.00312 -0.01458 C -0.00156 -0.01319 0.00018 -0.01203 0.00157 -0.01041 C 0.0033 -0.00856 0.00452 -0.00578 0.00625 -0.00416 C 0.00816 -0.00231 0.01059 -0.00185 0.0125 -3.7037E-6 C 0.01424 0.00162 0.01927 0.0051 0.01719 0.00625 C 0.01337 0.00834 0.00886 0.00486 0.00469 0.00417 C 0.00313 0.00278 8.33333E-7 0.00255 8.33333E-7 -3.7037E-6 C 8.33333E-7 -0.00254 0.00347 -0.00231 0.00469 -0.00416 C 0.00573 -0.00578 0.00504 -0.00879 0.00625 -0.01041 C 0.00782 -0.0125 0.01476 -0.01458 0.0125 -0.01458 C 0.00972 -0.01458 0.00729 -0.0118 0.00469 -0.01041 C -0.00677 0.01227 0.01007 -0.02268 8.33333E-7 0.00417 C -0.00173 0.00857 -0.00416 0.0125 -0.00625 0.01667 C -0.00729 0.01875 -0.00416 0.0125 -0.00312 0.01042 C -0.00208 0.00834 8.33333E-7 0.00417 8.33333E-7 0.00417 C 0.00191 -0.00578 0.004 -0.00949 0.00938 -0.01666 C 0.0066 -0.00532 0.00643 0.00672 0.00157 0.01667 C 0.00104 0.01482 -0.00347 -3.7037E-6 0.00157 -3.7037E-6 C 0.00226 -3.7037E-6 0.00556 0.01412 0.00625 0.01667 C 0.01476 -0.00046 0.00625 0.01968 0.00625 -0.02291 C 0.00625 -0.02939 0.00747 -0.00995 0.00938 -0.00416 C 0.01007 -0.00185 0.0125 -0.00139 0.01407 -3.7037E-6 C 0.0125 0.00139 0.01111 0.00486 0.00938 0.00417 C 0.00695 0.00301 0.00677 -0.00185 0.00469 -0.00416 C 0.00347 -0.00555 0.00157 -0.00555 8.33333E-7 -0.00625 C -0.00104 -0.00902 -0.00521 -0.01319 -0.00312 -0.01458 C 0.01094 -0.02384 0.00573 -0.0074 0.00469 -0.00416 C 0.00139 0.00602 -0.00139 0.00463 -0.00781 0.01042 C -0.00625 0.01111 -0.00468 0.01343 -0.00312 0.0125 C -0.00139 0.01158 -0.00139 0.00787 8.33333E-7 0.00625 C 0.00278 0.00324 0.00643 0.00255 0.00938 -3.7037E-6 C 0.01372 -0.00879 0.01111 -0.01319 0.01875 -0.01666 C 0.01632 -0.00717 0.01337 -0.00648 0.00625 -0.00416 C 0.00573 -0.00139 0.0066 0.00278 0.00469 0.00417 C 0.00295 0.00533 0.00157 0.00139 8.33333E-7 -3.7037E-6 C -0.00208 -0.00208 -0.00416 -0.00416 -0.00625 -0.00625 C 0.00469 -0.01365 -0.00295 -0.0118 0.00157 -0.00416 C 0.00278 -0.00231 0.00469 -0.00139 0.00625 -3.7037E-6 C 0.01389 0.01528 0.01545 0.01551 0.00625 0.00625 C 0.00573 0.00278 0.00556 -0.00092 0.00469 -0.00416 C 0.004 -0.00648 0.00261 -0.0125 0.00157 -0.01041 C -0.00069 -0.00648 0.00104 -0.00046 8.33333E-7 0.00417 C -0.00052 0.00648 -0.00208 0.00834 -0.00312 0.01042 C -0.00764 -0.01944 -0.00937 -0.01111 0.00625 -0.00416 C 0.00834 -0.00139 0.01077 0.00093 0.0125 0.00417 C 0.01354 0.00602 0.01563 0.00996 0.01407 0.01042 C 0.01129 0.01135 0.00886 0.00741 0.00625 0.00625 C 0.00417 0.00533 0.00209 0.00486 8.33333E-7 0.00417 C 0.00209 0.00278 0.00434 0.00162 0.00625 -3.7037E-6 C 0.00851 -0.00185 0.0125 -0.00625 0.0125 -0.00625 " pathEditMode="relative" ptsTypes="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0.0081 C -0.00521 -0.00231 -0.00573 0.00046 -0.00312 -0.01481 C -0.0026 -0.01829 -0.00087 -0.0287 -0.00156 -0.02523 C -0.0033 -0.0169 -0.00468 -0.00856 -0.00625 -0.00023 C -0.00729 0.00532 -0.00833 0.01088 -0.00937 0.01644 C -0.00989 0.01921 -0.01093 0.02477 -0.01093 0.025 C -0.01684 0.00926 -0.01406 -0.00532 -0.00312 -0.01273 C 0.00278 -0.03634 -0.00139 0.01088 -0.00625 0.0206 C -0.01875 0.01389 -0.01302 0.01482 -0.01875 -0.00023 C -0.01962 -0.00255 -0.02378 -0.00648 -0.02187 -0.00648 C -0.01545 -0.00648 -0.00312 -0.00023 -0.00312 -7.40741E-7 C -0.00312 -0.00023 -0.00729 -0.00139 -0.00937 -0.00231 C -0.01163 -0.00347 -0.01337 -0.00648 -0.01562 -0.00648 C -0.01753 -0.00648 -0.01267 -0.00324 -0.01093 -0.00231 C -0.0085 -0.00116 -0.00573 -0.00116 -0.00312 -0.00023 C 0.00313 0.00208 0.00799 0.00486 0.01407 0.0081 C 0.01563 0.00671 0.01875 0.00648 0.01875 0.00394 C 0.01875 0.00139 0.0158 0.0007 0.01407 -0.00023 C 0.01163 -0.00139 0.00886 -0.00162 0.00625 -0.00231 C 0.00122 -0.00671 -0.00451 -0.0081 -0.00937 -0.01273 C -0.01962 -0.02245 -0.01284 -0.01852 -0.00937 -0.0169 C -0.00625 -0.0088 -0.00139 -0.00393 0.00157 0.00394 C 0.00226 0.00579 0.00209 0.00857 0.00313 0.01019 C 0.00486 0.01296 0.00677 0.01644 0.00938 0.01644 C 0.01129 0.01644 0.00747 0.01204 0.00625 0.01019 C 0.0033 0.00579 -0.00069 0.00255 -0.00312 -0.00231 C -0.00538 -0.00694 -0.00694 -0.01227 -0.00937 -0.0169 C -0.01059 -0.01921 -0.0118 -0.02315 -0.01406 -0.02315 C -0.01597 -0.02315 -0.01198 -0.01898 -0.01093 -0.0169 C -0.00937 -0.00903 -0.01007 -0.00856 -0.00625 -0.00231 C -0.00416 0.00093 0.00938 0.01829 -0.00312 0.00394 C -0.00503 0.00162 -0.00729 -0.00023 -0.00937 -0.00231 C -0.01284 -0.01597 -0.02343 -0.02037 -0.00625 -0.01273 C -2.5E-6 -0.0044 0.00382 0.00556 0.00938 0.01435 C 0.01077 0.01667 0.01181 0.0206 0.01407 0.0206 C 0.01597 0.0206 0.01216 0.0162 0.01094 0.01435 C 0.00643 0.00718 0.00139 0.0007 -0.00312 -0.00648 C -0.00434 -0.00833 -0.00729 -0.01481 -0.00625 -0.01273 C -0.00521 -0.01065 -0.00434 -0.00833 -0.00312 -0.00648 C -0.00173 -0.00417 -2.5E-6 -0.00231 0.00157 -0.00023 C 0.00209 0.00255 0.00209 0.00556 0.00313 0.0081 C 0.00851 0.02245 0.01476 0.02338 0.00157 0.01644 C -0.00764 0.00417 -0.01423 -0.01088 -0.02343 -0.02315 C -0.01996 -0.00949 -0.0092 -7.40741E-7 -0.00156 0.01019 C 0.00157 0.01435 0.00573 0.01713 0.00938 0.0206 C 0.01094 0.02199 0.01597 0.02477 0.01407 0.02477 C 0.01129 0.02477 0.00886 0.02199 0.00625 0.0206 C 0.00226 0.01273 -0.00139 0.00926 -0.00312 -0.00023 C 0.00938 -0.00579 -0.00521 0.00255 0.00313 -0.00856 C 0.00608 -0.0125 0.01059 -0.01389 0.01407 -0.0169 C 0.01511 -0.01898 0.01806 -0.02083 0.01719 -0.02315 C 0.01615 -0.02569 0.01285 -0.02662 0.01094 -0.02523 C 0.004 -0.0206 -0.00312 -0.00301 -0.01093 0.00394 C -0.01111 0.00417 -0.01684 0.01482 -0.01562 0.01644 C -0.01441 0.01806 -0.00642 0.01042 -0.00625 0.01019 C -0.00451 0.00463 -0.00364 -0.00139 -0.00156 -0.00648 C 0.00035 -0.01088 0.00469 -0.01898 0.00469 -0.01875 C 0.00764 -0.03472 0.0066 -0.02454 0.00157 -0.01898 C 0.00035 -0.01759 -0.00156 -0.01759 -0.00312 -0.0169 C -0.01146 -0.00023 -0.00052 -0.02037 -0.01093 -0.00648 C -0.01337 -0.00324 -0.01319 0.00278 -0.01562 0.00602 C -0.01718 0.0081 -0.01979 0.0088 -0.02187 0.01019 C -0.02326 0.01597 -0.02725 0.02523 -0.01406 0.01435 C -0.01215 0.01273 -0.01232 0.00857 -0.01093 0.00602 C -0.00521 -0.00463 -0.00729 0.00463 -0.00312 -0.00648 C -0.00243 -0.00833 -0.00278 -0.01111 -0.00156 -0.01273 C -2.5E-6 -0.01481 0.00261 -0.01551 0.00469 -0.0169 C 0.00573 -0.0213 0.01007 -0.03218 -0.00156 -0.02106 C -0.00347 -0.01921 -0.00312 -0.01505 -0.00468 -0.01273 C -0.0059 -0.01088 -0.00781 -0.00995 -0.00937 -0.00856 C -0.01163 0.00023 -0.01528 0.00833 -0.01875 0.01644 C -0.01996 0.01921 -0.02343 0.02269 -0.02187 0.02477 C -0.02031 0.02685 -0.01771 0.02199 -0.01562 0.0206 C -0.01302 0.01019 -0.00937 0.00995 -0.00312 0.00394 C 0.0007 0.00023 0.00226 -0.00347 0.00469 -0.00856 C 0.00486 -0.00949 0.0066 -0.02315 0.00938 -0.02315 C 0.01129 -0.02315 0.01146 -0.01898 0.0125 -0.0169 C 0.01042 -0.01134 0.00834 -0.00579 0.00625 -0.00023 C 0.00174 0.01181 0.0066 0.01204 -0.00312 0.0206 C -0.00781 0.01111 -0.00746 0.00857 -0.01406 -0.00023 C -0.01128 -0.00741 -0.01146 -0.01667 -0.00781 -0.02315 C -0.00677 -0.025 -0.00694 -0.01898 -0.00625 -0.0169 C -0.00538 -0.01412 -0.00434 -0.01134 -0.00312 -0.00856 C -0.00017 -0.00139 0.00313 0.01042 0.00625 0.01644 C 0.00799 0.01968 0.00955 0.02477 0.0125 0.02477 C 0.01476 0.02477 0.01077 0.01875 0.00938 0.01644 C 0.00538 0.00995 0.00104 0.00394 -0.00312 -0.00231 C -0.00659 -0.00741 -0.01041 -0.01204 -0.01406 -0.0169 C -0.01562 -0.01898 -0.02083 -0.0243 -0.01875 -0.02315 C -0.00937 -0.01805 -0.01354 -0.02014 -0.00625 -0.0169 C -0.00521 -0.01343 -0.00434 -0.00972 -0.00312 -0.00648 C -0.00225 -0.00417 -2.5E-6 -0.00023 -2.5E-6 -7.40741E-7 " pathEditMode="relative" rAng="0" ptsTypes="fffffffffffffffffffffffffffffffffffffffffffffffffffffffffffffffffffffffffffffffffffffffffffA">
                                      <p:cBhvr>
                                        <p:cTn id="8" dur="5000" fill="hold"/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-1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469 -0.00416 -0.00938 -0.00625 -0.01406 -0.01041 C -0.01962 -0.02129 -0.01719 -0.01574 -0.0125 -0.01041 C -0.01059 -0.0081 -0.00834 -0.00625 -0.00625 -0.00416 C -0.0033 0.00787 0.00295 0.02014 0.01094 0.02709 C 0.01319 0.01482 0.01163 0.01551 0.00625 0.00625 C 0.00243 -0.00046 -0.00087 -0.00787 -0.00469 -0.01458 C -0.00643 -0.02129 -0.0125 -0.03333 -0.0125 -0.03333 C -0.01302 -0.03611 -0.01406 -0.04444 -0.01406 -0.04166 C -0.01406 -0.03333 -0.01424 -0.02477 -0.0125 -0.01666 C -0.01042 -0.00671 -0.00677 -0.00463 -0.00156 0 C 0.00052 0.00834 0.0059 0.0132 0.01094 0.01875 C 0.01232 0.02037 0.01666 0.025 0.01562 0.02292 C 0.01302 0.01829 0.00937 0.01459 0.00625 0.01042 C 0.00416 0.00764 0 0.00209 0 0.00209 C -0.00243 -0.00764 -0.00556 -0.00578 -0.0125 -0.01041 C -0.01302 -0.0125 -0.01302 -0.01504 -0.01406 -0.01666 C -0.01545 -0.01921 -0.02674 -0.02615 -0.0125 -0.01666 C -0.0092 -0.00995 -0.00486 -0.00463 -0.00156 0.00209 C -0.00052 0.00787 0.00712 0.02986 0 0.00625 C -0.00608 0.01181 -0.00834 0.01042 -0.0125 0.01875 C -0.0125 0.01875 -0.01059 0.01436 -0.00938 0.0125 C -0.00799 0.01019 -0.00608 0.00857 -0.00469 0.00625 C -0.00347 0.0044 -0.00243 0.00232 -0.00156 0 C -0.00087 -0.00185 -0.00122 -0.00463 0 -0.00625 C 0.00156 -0.00833 0.00416 -0.00902 0.00625 -0.01041 C 0.00677 -0.0125 0.00781 -0.01666 0.00781 -0.01666 C 0.00573 -0.00833 0.00382 -0.00486 -0.00156 0 C -0.00382 0.0044 -0.00729 0.00787 -0.00938 0.0125 C -0.01042 0.01505 -0.01302 0.02084 -0.01094 0.02084 C -0.00834 0.02084 -0.00781 0.01528 -0.00625 0.0125 C -0.00174 -0.00555 -0.0092 0.01852 0.00156 0.00417 C 0.00312 0.00209 0.00225 -0.00162 0.00312 -0.00416 C 0.00451 -0.00833 0.00625 -0.0125 0.00781 -0.01666 C 0.00868 -0.01898 0.0118 -0.0206 0.01094 -0.02291 C 0.01024 -0.02477 0.00781 -0.02152 0.00625 -0.02083 C 0.0026 -0.01111 -0.00261 -0.00185 -0.00938 0.00417 C -0.01198 0.01482 -0.0257 0.03148 -0.01094 0.01667 C -0.00886 0.00834 -0.00695 0.00486 -0.00156 0 C 0.0026 -0.00833 0.0092 -0.01527 0.01562 -0.02083 C 0.02361 -0.0368 0.00972 -0.01852 0.00781 -0.01666 C 0.00538 -0.00717 0.00243 -0.00648 -0.00469 -0.00416 C -0.00521 -0.00139 -0.00486 0.00186 -0.00625 0.00417 C -0.0092 0.00903 -0.01788 0.00139 -0.01406 0.01667 C -0.01354 0.01898 -0.01077 0.01412 -0.00938 0.0125 C -0.00139 0.00371 -0.00851 0.00764 0.00156 0.00417 C 0.00052 0.00139 -0.0007 -0.00139 -0.00156 -0.00416 C -0.00278 -0.00833 -0.00156 -0.01527 -0.00469 -0.01666 C -0.00729 -0.01782 -0.00591 -0.00972 -0.00625 -0.00625 C -0.00747 0.00486 -0.00938 0.01598 -0.00938 0.02709 C -0.00938 0.02963 -0.00729 0.02292 -0.00625 0.02084 C -0.00573 0.01736 -0.00556 0.01366 -0.00469 0.01042 C -0.004 0.00811 -0.00209 0.00648 -0.00156 0.00417 C 0.00746 -0.03981 -0.00625 0.00857 0.00312 -0.02291 C -0.00226 0.05348 0.00382 0.02061 -0.00469 -0.00208 C -0.00365 -0.00833 -0.00261 -0.01458 -0.00156 -0.02083 C -0.00104 -0.02361 -0.00035 -0.03194 0 -0.02916 C 0.00191 -0.01412 0.00139 0.00162 0.00312 0.01667 C 0.00347 0.01922 0.00625 0.02547 0.00625 0.02292 C 0.00625 0.00926 0.00087 0.00811 -0.00625 0.00417 C -0.00834 0.00301 -0.01042 0.00116 -0.0125 0 C -0.01406 -0.00092 -0.01875 -0.00208 -0.01719 -0.00208 C -0.01302 -0.00208 -0.00886 -0.00069 -0.00469 0 C 0.00816 0.00695 0.00659 0.00811 0.02656 0 C 0.02916 -0.00092 0.02135 -0.00115 0.01875 -0.00208 C 0.0151 -0.00324 0.01146 -0.00486 0.00781 -0.00625 C 0.00052 -0.00555 -0.00712 -0.00694 -0.01406 -0.00416 C -0.01632 -0.00324 -0.01007 0 -0.00781 0 C 0.00156 0 0.01094 -0.00277 0.02031 -0.00416 C -0.00347 -0.01481 -0.00452 0 -0.02031 0.01042 C -0.0125 0.01297 -0.00816 0.01227 -0.00156 0.00625 C 0.00208 -0.00833 -0.00347 0.0088 0.00625 -0.00416 C 0.00746 -0.00578 0.00694 -0.00856 0.00781 -0.01041 C 0.00903 -0.01296 0.0125 -0.01666 0.0125 -0.01666 C 0.00955 -0.00463 0.00642 0.00741 -0.00156 0.01459 C -0.00573 0.02292 -0.00799 0.02153 -0.01406 0.02709 C -0.01354 0.02014 -0.01406 0.01297 -0.0125 0.00625 C -0.01146 0.00139 -0.00938 -0.00347 -0.00625 -0.00625 C -0.00469 -0.00764 -0.00313 -0.0118 -0.00156 -0.01041 C 0.00052 -0.00833 -0.00052 -0.00347 0 0 Z " pathEditMode="relative" ptsTypes="ffffffffffffffffffffffffffffffffffffffffffffffffffffffffffffffffffffffffffffffff">
                                      <p:cBhvr>
                                        <p:cTn id="10" dur="5000" fill="hold"/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156 0.00139 -0.00295 0.00324 -0.00468 0.00417 C -0.00659 0.00532 -0.00937 0.00417 -0.01093 0.00625 C -0.01475 0.01134 -0.00885 0.02083 -0.01875 0.02083 C -0.02066 0.02083 -0.01701 0.01644 -0.01562 0.01458 C -0.01423 0.01273 -0.0125 0.01181 -0.01093 0.01042 C -0.0026 -0.00625 -0.01354 0.01389 -0.00312 0 C -0.00069 -0.00324 -0.00087 -0.00926 0.00157 -0.0125 C 0.00313 -0.01458 0.00782 -0.01667 0.00782 -0.01667 C 0.004 -0.00903 0.00174 -0.00231 -0.00312 0.00417 C -0.00677 0.01875 -0.00121 0.00162 -0.01093 0.01458 C -0.01215 0.0162 -0.01128 0.01921 -0.0125 0.02083 C -0.01406 0.02292 -0.01666 0.02361 -0.01875 0.025 C -0.01649 0.01134 -0.01771 0.00231 -0.00781 -0.00208 C -0.00503 -0.00926 -0.0033 -0.0162 0 -0.02292 C 0.00209 0.0287 0.00469 0.02477 -0.00312 0.00417 C -0.00382 0.00231 -0.00347 -0.00046 -0.00468 -0.00208 C -0.00764 -0.00602 -0.01215 -0.00741 -0.01562 -0.01042 C -0.01406 -0.01111 -0.0125 -0.01319 -0.01093 -0.0125 C -0.00382 -0.00972 0.00157 0.00278 0.00938 0.00625 C 0.01094 0.00903 0.01146 0.01458 0.01407 0.01458 C 0.01615 0.01458 0.01389 0.00856 0.0125 0.00625 C 0.01146 0.00463 0.00938 0.00509 0.00782 0.00417 C -0.00573 -0.00347 0.00782 0.00278 -0.00312 -0.00208 C -0.01007 -0.01435 -0.00451 -0.00787 -0.0125 -0.0125 C -0.01458 -0.01366 -0.021 -0.01667 -0.01875 -0.01667 C -0.01389 -0.01667 -0.00955 -0.01204 -0.00468 -0.01042 C -0.00208 0.00347 0.00608 0.01366 0.0125 0.025 C 0.01302 0.02708 0.01563 0.03125 0.01407 0.03125 C 0.00764 0.03125 0.01025 0.01991 0.00782 0.01667 C 0.00625 0.01458 0.00365 0.01528 0.00157 0.01458 C 0 0.01181 -0.00191 0.00926 -0.00312 0.00625 C -0.00399 0.0044 -0.00364 0.00162 -0.00468 0 C -0.00642 -0.00278 -0.01302 -0.00833 -0.01093 -0.00625 C -0.00885 -0.00417 -0.00677 -0.00208 -0.00468 0 C -0.00312 0.00139 -0.00156 0.00278 0 0.00417 C 0.00278 0.01551 0.00799 0.01898 0.01407 0.02708 C 0.01129 0.01574 0.00087 0.01088 0.01563 0.01875 C 0.01667 0.02083 0.02032 0.02639 0.01875 0.025 C 0.01528 0.02153 0.0125 0.01667 0.00938 0.0125 C 0.00782 0.01042 0.00486 0.01019 0.00313 0.00833 C -0.00451 0.00023 -0.00833 -0.00856 -0.01406 -0.01875 C -0.01406 -0.01875 -0.01128 -0.01296 -0.00937 -0.01042 C -0.00746 -0.00787 -0.00503 -0.00648 -0.00312 -0.00417 C 0.00382 0.00417 0.00868 0.01481 0.01563 0.02292 C 0.01754 0.02523 0.01927 0.02917 0.02188 0.02917 C 0.02379 0.02917 0.02014 0.02477 0.01875 0.02292 C 0.01736 0.02106 0.01545 0.02037 0.01407 0.01875 C 0.00868 0.01273 0.00521 0.00926 -0.00156 0.00625 C -0.01528 -0.01204 0.00209 0.01042 -0.01093 -0.00417 C -0.01875 -0.01273 -0.01632 -0.01065 -0.01093 -0.00833 C -0.00347 0.00486 -0.00225 0.00231 0.01094 0 C 0.00018 -0.00949 0.00521 -0.00671 -0.00312 -0.01042 C -0.00416 -0.01319 -0.00538 -0.01597 -0.00625 -0.01875 C -0.00746 -0.02292 -0.00972 -0.03565 -0.00937 -0.03125 C -0.00798 -0.01227 -0.00312 0.025 -0.00312 0.025 C -0.0026 0.01389 -0.00243 0.00278 -0.00156 -0.00833 C -0.00087 -0.01597 0.00157 -0.03912 0.00157 -0.03125 C 0.00157 -0.00694 -0.00052 0.01736 -0.00156 0.04167 C -0.00347 0.03171 -0.00937 0.0125 -0.00937 0.0125 C -0.00989 0.00833 -0.01093 0.00417 -0.01093 0 C -0.01093 -0.01181 -0.01823 -0.03542 -0.00937 -0.03542 C -0.00052 -0.03542 -0.00781 -0.01181 -0.00625 0 C -0.00503 0.00833 -0.00139 0.01944 0.00157 0.02708 C 0.00625 0.01134 0.00625 -0.04606 -0.00312 -0.00833 C -0.0059 0.02593 -0.00989 0.04282 -0.00312 0.01875 C -0.00156 0.01343 -0.00173 0.01065 0.00157 0.00625 C 0.00521 0.00139 0.00764 0.00162 0.0125 0 C 0.01424 -0.00694 0.01632 -0.01435 0.01875 -0.02083 C 0.01962 -0.02315 0.02327 -0.02523 0.02188 -0.02708 C 0.02049 -0.02894 0.01875 -0.02431 0.01719 -0.02292 C 0.01302 -0.01458 0.01077 -0.01597 0.00469 -0.01042 C 0.00365 -0.00833 0.00278 -0.00602 0.00157 -0.00417 C 0.00018 -0.00185 -0.00191 -0.00023 -0.00312 0.00208 C -0.00451 0.00463 -0.00468 0.00833 -0.00625 0.01042 C -0.00746 0.01204 -0.00937 0.01181 -0.01093 0.0125 C -0.0125 0.01528 -0.01354 0.01852 -0.01562 0.02083 C -0.01684 0.02222 -0.01909 0.02454 -0.02031 0.02292 C -0.02153 0.0213 -0.0158 0.01065 -0.01562 0.01042 C -0.01337 -0.00139 -0.0158 0.0037 -0.00781 -0.00417 C -0.00625 -0.00556 -0.01007 0 -0.01093 0.00208 C -0.01215 0.00486 -0.01319 0.00764 -0.01406 0.01042 C -0.01614 0.0169 -0.01857 0.02245 -0.02031 0.02917 C -0.01909 0.01065 -0.01597 -0.01574 -0.00312 -0.02708 C 0.00052 -0.01968 0.00226 -0.0125 0.00469 -0.00417 C 0.00521 0.00278 0.00747 0.00995 0.00625 0.01667 C 0.00573 0.01898 0.00295 0.01412 0.00157 0.0125 C -0.00712 0.00208 -0.00625 0.00324 -0.01093 -0.00625 C -0.01215 -0.0088 -0.00833 -0.00116 -0.00625 0 C -0.00434 0.00116 -0.00208 0 0 0 Z " pathEditMode="relative" ptsTypes="ffffffffffffffffffffffffffffffffffffffffffffffffffffffffffffffffffffffffffffffffffffffffff">
                                      <p:cBhvr>
                                        <p:cTn id="12" dur="5000" fill="hold"/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816 -0.0162 -0.00747 -0.00764 -0.00313 -0.025 C -0.00417 -0.00625 -0.00625 0.0125 -0.00625 0.03125 C -0.00625 0.04583 -0.00469 0.00208 -0.00313 -0.0125 C -0.00261 -0.0169 0 -0.0294 0 -0.025 C 0 -0.01921 -0.00209 -0.01389 -0.00313 -0.00833 C -0.00018 -0.00046 0.01805 0.04468 -0.00313 0.0375 C -0.01285 0.03426 -0.004 0.01088 -0.00625 -0.00208 C -0.00712 -0.00718 -0.01997 -0.00833 -0.02032 -0.00833 C -0.02188 -0.00833 -0.01719 -0.00694 -0.01563 -0.00625 C -0.00365 -0.00023 -0.01198 -0.00301 0.00156 0 C 0.00989 -0.00069 0.0184 0.00069 0.02656 -0.00208 C 0.02881 -0.00278 0.02256 -0.00532 0.02031 -0.00625 C 0.01684 -0.00764 0.01302 -0.00764 0.00937 -0.00833 C -0.03941 -0.00486 -0.02014 -0.00532 0 0 C 0.00312 -0.00069 0.0125 -0.00208 0.00937 -0.00208 C -0.00313 -0.00208 -0.01615 -0.0044 -0.02813 0 C -0.03178 0.00139 -0.01875 0.00833 -0.01875 0.00833 C -0.00382 0.00509 0.01093 0.00116 0.025 -0.00625 C 0.01718 -0.00972 0.0092 -0.0125 0.00156 -0.01667 C -0.0323 -0.01157 -0.03386 -0.01343 -0.0125 -0.00625 C -0.00313 0.00208 0.00451 0.01435 0.0125 0.025 C 0.01406 0.02708 0.00815 0.02269 0.00625 0.02083 C 0.00451 0.01921 0.00312 0.01667 0.00156 0.01458 C -0.00278 -0.00255 0.00434 0.02269 -0.00625 0 C -0.00869 -0.00509 -0.00903 -0.01134 -0.01094 -0.01667 C -0.01285 -0.03218 -0.01476 -0.03218 -0.00782 -0.02292 C -0.00452 -0.00995 -0.00816 -0.02106 0.00312 -0.00417 C 0.00607 0.00023 0.00798 0.00579 0.01093 0.01042 C 0.01232 0.01273 0.01562 0.01366 0.01562 0.01667 C 0.01562 0.01921 0.01232 0.01412 0.01093 0.0125 C 0.0092 0.01065 0.00798 0.0081 0.00625 0.00625 C 0.00034 -0.00046 -0.00816 -0.01204 -0.01563 -0.01458 C -0.01771 -0.01528 -0.01268 -0.01019 -0.01094 -0.00833 C -0.00747 -0.0044 -0.00365 -0.00139 0 0.00208 C 0.0085 0.01019 0.01614 0.01921 0.025 0.02708 C 0.02395 0.02431 0.02274 0.02153 0.02187 0.01875 C 0.02118 0.01667 0.02152 0.01412 0.02031 0.0125 C 0.01875 0.01042 0.01597 0.01019 0.01406 0.00833 C 0.00381 -0.00139 0.01475 0.0044 0.00468 0 C 0.00034 -0.01157 -0.004 -0.01181 -0.0125 -0.01667 C -0.01459 -0.01782 -0.01875 -0.02384 -0.01875 -0.02083 C -0.01875 -0.01736 -0.01459 -0.01667 -0.0125 -0.01458 C -0.01146 -0.01065 -0.00973 -0.00139 -0.00625 0 C -0.004 0.00093 -0.00209 -0.00278 0 -0.00417 C 0.00052 0.00139 0.00156 0.00694 0.00156 0.0125 C 0.00156 0.01736 0.0026 0.03056 0 0.02708 C -0.00382 0.02199 -0.00313 -0.00093 -0.00313 0.00625 C -0.00313 0.01528 -0.00105 0.02431 0 0.03333 C 0.00052 0.02361 0.00329 -0.01296 0 -0.025 C -0.00087 -0.02801 -0.00209 -0.01944 -0.00313 -0.01667 C -0.00417 -0.00903 -0.00365 -0.00069 -0.00625 0.00625 C -0.00747 0.00949 -0.00556 -0.00231 -0.00782 -0.00417 C -0.00955 -0.00556 -0.0125 0.0081 -0.0125 0.00833 C -0.01528 0.0169 -0.02657 0.02847 -0.01563 0.01875 C -0.01459 0.01667 -0.01389 0.01435 -0.0125 0.0125 C -0.01112 0.01065 -0.00903 0.01019 -0.00782 0.00833 C -0.00678 0.00671 -0.00695 0.00394 -0.00625 0.00208 C -0.00365 -0.00486 -0.00313 -0.00417 0.00156 -0.00833 C 0.0026 -0.01042 0.00347 -0.01273 0.00468 -0.01458 C 0.00607 -0.0169 0.00937 -0.02083 0.00937 -0.02083 C 0.00468 -0.01157 0.00538 -0.00162 -0.00313 0.00208 C -0.00747 0.01088 -0.00487 0.01528 -0.0125 0.01875 C -0.01355 0.02153 -0.01563 0.02708 -0.01563 0.02708 C -0.01459 0.02431 -0.01407 0.02083 -0.0125 0.01875 C -0.01129 0.01713 -0.00869 0.01852 -0.00782 0.01667 C -0.00452 0.00995 -0.00834 0 0 0 Z " pathEditMode="relative" ptsTypes="fffffffffffffffffffffffffffffffffffffffffffffffffffffffffffffffffff">
                                      <p:cBhvr>
                                        <p:cTn id="14" dur="5000" fill="hold"/>
                                        <p:tgtEl>
                                          <p:spTgt spid="1044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1076 0.01088 -0.0033 0.00047 -0.00781 0.01459 C -0.0099 0.02107 -0.01458 0.02408 -0.00625 0.01667 C -0.00417 0.0125 -0.00208 0.00834 0 0.00417 C 0.00208 0 0.00938 -0.00416 0.00938 -0.00416 C 0.01042 -0.00625 0.01163 -0.0081 0.0125 -0.01041 C 0.01319 -0.01227 0.01545 -0.01782 0.01406 -0.01666 C 0.0125 -0.01527 0.00938 -0.0125 0.00938 -0.0125 C 0.00625 -0.00625 0.00469 0 0.00156 0.00625 C 0.00104 0.00903 0.00156 0.0125 0 0.01459 C -0.00156 0.01667 -0.00469 0.01459 -0.00625 0.01667 C -0.00781 0.01875 -0.00781 0.025 -0.00781 0.025 C -0.00573 0.01366 -0.00243 0.00625 0.00469 0 C 0.01372 -0.01782 0.00295 0.00486 0.00938 -0.0125 C 0.01024 -0.01481 0.01146 -0.01666 0.0125 -0.01875 C 0.02066 -0.03402 0.01649 -0.02615 0.01406 -0.01875 C 0.01146 -0.01064 0.01042 -0.00717 0.00469 -0.00208 C -0.00365 0.01459 0.00729 -0.00555 -0.00312 0.00834 C -0.01024 0.01783 -0.00174 0.0125 -0.01094 0.01667 C -0.0099 0.01459 -0.0092 0.01204 -0.00781 0.01042 C -0.0066 0.00903 -0.00434 0.00996 -0.00312 0.00834 C -0.00035 0.00463 -0.00122 -0.00254 0.00156 -0.00625 C 0.00313 -0.00833 0.00573 -0.00902 0.00781 -0.01041 C 0.00781 -0.01041 0.00625 -0.00416 0.00469 -0.00208 C 0.00347 -0.00046 0.00156 -0.00092 0 0 C -0.00208 0.00116 -0.00417 0.00278 -0.00625 0.00417 C -0.01667 -0.00277 -0.01684 -0.00208 -0.0125 -0.01666 C -0.00955 -0.01412 -0.00573 -0.01342 -0.00312 -0.01041 C -0.00104 -0.0081 -0.00035 -0.00463 0.00156 -0.00208 C 0.00503 0.00255 0.00903 0.00579 0.0125 0.01042 C 0.01319 0.01343 0.01476 0.02454 0.02031 0.02084 C 0.02205 0.01968 0.0184 0.01644 0.01719 0.01459 C 0.0158 0.01227 0.01389 0.01065 0.0125 0.00834 C 0.01076 0.00579 0.00972 0.00255 0.00781 0 C 0.0059 -0.00254 0.00347 -0.00393 0.00156 -0.00625 C -0.00174 -0.01018 -0.01094 -0.02291 -0.00781 -0.01875 C -0.00469 -0.01458 -0.00156 -0.01041 0.00156 -0.00625 C 0.00347 -0.0037 0.00573 -0.00208 0.00781 0 C 0.0092 0.00741 0.00868 0.00903 0.0125 0.01459 C 0.02135 0.02801 0.02674 0.02917 0.01719 0.025 C 0.00972 0.01181 0.00017 0.00209 -0.00781 -0.01041 C -0.0092 -0.01273 -0.0125 -0.01365 -0.0125 -0.01666 C -0.0125 -0.01921 -0.0092 -0.01412 -0.00781 -0.0125 C -0.0033 -0.0074 -0.00312 -0.00625 0 0 C 0.0033 0.01736 -0.00139 -0.00023 0.00781 0.01459 C 0.00885 0.01621 0.00868 0.01898 0.00938 0.02084 C 0.01024 0.02315 0.01389 0.02894 0.0125 0.02709 C 0.00764 0.02061 0.00087 0.01574 -0.00312 0.00834 C -0.01337 -0.01088 0.00122 0.00996 -0.01094 -0.00625 C -0.01319 -0.01551 -0.02083 -0.02106 -0.01094 -0.01666 C -0.00608 -0.01018 -0.00434 -0.00277 0 0.00417 C 0.00625 0.01412 0.0026 0.00718 0.00938 0.01459 C 0.01111 0.01644 0.01233 0.01898 0.01406 0.02084 C 0.01597 0.02315 0.02031 0.02361 0.02031 0.02709 C 0.02031 0.02986 0.01615 0.0257 0.01406 0.025 C 0.00573 0.0176 0.01076 0.02269 0 0.00834 C -0.00208 0.00556 -0.00417 0.00278 -0.00625 0 C -0.00781 -0.00208 -0.01094 -0.00625 -0.01094 -0.00625 C -0.01198 -0.01018 -0.0158 -0.01967 -0.00625 -0.01041 C 0.00191 -0.00254 0.00573 0.00764 0.0125 0.01667 C 0.01493 0.02963 0.01215 0.02176 0.02031 0.03125 C 0.02205 0.03311 0.02274 0.0375 0.025 0.0375 C 0.02691 0.0375 0.02274 0.03357 0.02188 0.03125 C 0.02118 0.0294 0.02135 0.02662 0.02031 0.025 C 0.01458 0.01551 0.0066 0.00672 0 -0.00208 C -0.00156 -0.00416 -0.00174 -0.00787 -0.00312 -0.01041 C -0.00434 -0.01273 -0.00642 -0.01435 -0.00781 -0.01666 C -0.00903 -0.01852 -0.01233 -0.02106 -0.01094 -0.02291 C -0.00955 -0.02477 -0.00781 -0.02014 -0.00625 -0.01875 C -0.00417 -0.01458 -0.0026 -0.00972 0 -0.00625 C 0.00156 -0.00416 0.00347 -0.00231 0.00469 0 C 0.00608 0.00255 0.00694 0.00556 0.00781 0.00834 C 0.00851 0.01042 0.00851 0.01273 0.00938 0.01459 C 0.01059 0.01713 0.01267 0.01852 0.01406 0.02084 C 0.01771 0.02686 0.01684 0.03125 0.025 0.03125 C 0.02691 0.03125 0.02205 0.02801 0.02031 0.02709 C 0.0184 0.02593 0.01615 0.0257 0.01406 0.025 C 0.0099 0.0176 0.00382 0.01204 0 0.00417 C -0.00382 -0.00347 -0.00608 -0.01018 -0.01094 -0.01666 C -0.01146 -0.02014 -0.01163 -0.02384 -0.0125 -0.02708 C -0.01319 -0.02939 -0.01753 -0.03333 -0.01562 -0.03333 C -0.01337 -0.03333 -0.01215 -0.02939 -0.01094 -0.02708 C -0.00729 -0.02037 -0.00729 -0.0125 -0.00312 -0.00625 C 0.00174 0.00116 0.00729 0.00764 0.0125 0.01459 C 0.01406 0.01667 0.0191 0.02246 0.01719 0.02084 C 0.01302 0.01713 0.01111 0.01598 0.00781 0.01042 C 0.00556 0.00648 0.00156 -0.00208 0.00156 -0.00208 C 0.0026 -0.00555 0.00313 -0.00949 0.00469 -0.0125 C 0.00573 -0.01458 0.00799 -0.01481 0.00938 -0.01666 C 0.01076 -0.01852 0.01354 -0.025 0.0125 -0.02291 C 0.01146 -0.02083 0.01042 -0.01875 0.00938 -0.01666 C 0.00781 -0.00625 0.00503 -0.00115 0.00156 0.00834 C 0.00104 0.00556 0 0 0 0 C -0.00104 0.00695 0.00069 0.01574 -0.00312 0.02084 C -0.00538 0.02385 -0.00538 0.0125 -0.00625 0.00834 C -0.00694 0.00556 -0.00712 0.00278 -0.00781 0 C -0.00868 -0.00416 -0.0099 -0.00833 -0.01094 -0.0125 C -0.0099 -0.01597 -0.01042 -0.02152 -0.00781 -0.02291 C -0.00521 -0.0243 -0.00052 -0.02245 0 -0.01875 C 0.00139 -0.00694 -0.00365 0.0176 -0.00625 0.03125 C -0.00382 -0.01157 -0.00538 -0.0118 0.00156 -0.03958 C 0.00868 0.00787 0.00903 -0.03287 0.00469 0.04167 C 0.00087 0.02361 -0.00017 0.0051 0.0125 -0.00625 C 0.01823 -0.01759 0.0125 -0.00787 0.02031 -0.01666 C 0.02205 -0.01852 0.02691 -0.02152 0.025 -0.02291 C 0.02257 -0.02453 0.01979 -0.02014 0.01719 -0.01875 C 0.01163 -0.01597 0.00694 -0.01203 0.00156 -0.00833 C -0.00087 0.00116 -0.00434 0.00394 -0.01094 0.00834 C -0.01146 0.01042 -0.01163 0.01273 -0.0125 0.01459 C -0.01372 0.01713 -0.01875 0.01875 -0.01719 0.02084 C -0.01562 0.02292 -0.01319 0.01783 -0.01094 0.01667 C -0.00885 0.01574 -0.00677 0.01528 -0.00469 0.01459 C -0.00417 0.0125 -0.00382 0.01042 -0.00312 0.00834 C -0.00226 0.00556 0 0 0 0 Z " pathEditMode="relative" ptsTypes="ffffffffffffffffffffffffffffffffffffffffffffffffffffffffffffffffffffffffffffffffffffffffffffffffffffffffffffffffff">
                                      <p:cBhvr>
                                        <p:cTn id="16" dur="5000" fill="hold"/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104 -0.01111 0.00034 -0.02269 0.00312 -0.03333 C 0.00381 -0.03565 0.00677 -0.03125 0.00781 -0.02917 C 0.00954 -0.02546 0.00989 -0.02083 0.01093 -0.01667 C 0.00989 -0.00347 0.00954 0.00995 0.00781 0.02292 C 0.00746 0.02593 0.00694 0.03125 0.00468 0.03125 C 0.0026 0.03125 0.00399 0.02546 0.00312 0.02292 C 0.00243 0.0206 0.00104 0.01875 0 0.01667 C -0.004 -0.02616 0.00173 0.01528 -0.00469 -0.00625 C -0.00608 -0.01088 -0.00782 -0.02593 -0.00782 -0.02083 C -0.00782 -0.00185 -0.00087 0.01921 0.00312 0.0375 C 0.00937 -0.00417 0.00885 -0.00417 0.00468 0.0375 C 0.00121 0.02338 -0.00278 0.00903 -0.00782 -0.00417 C -0.00678 -0.00694 -0.00678 -0.01088 -0.00469 -0.0125 C -0.0033 -0.01366 -0.00122 -0.01181 0 -0.01042 C 0.00434 -0.00579 0.00781 0.00417 0.01093 0.01042 C 0.01145 0.01458 0.01354 0.02685 0.0125 0.02292 C 0.01197 0.02083 0.01197 0.01829 0.01093 0.01667 C 0.0092 0.01389 0.00677 0.0125 0.00468 0.01042 C 0.00225 0.00046 -0.00157 -0.00417 -0.00782 -0.01042 C -0.00782 -0.01042 -0.00365 -0.00741 -0.00157 -0.00625 C 0.00746 -0.00116 -0.00122 -0.0081 0.00781 0 C 0.01128 0.00694 0.01215 0.01389 0.01562 0.02083 C 0.01805 0.01111 0.01892 0.00764 0.01093 0.00417 C 0.00329 -0.0162 0.01267 0.00394 0.00312 -0.00625 C -0.00087 -0.01065 -0.00782 -0.02083 -0.00782 -0.02083 C -0.01025 -0.0081 -0.00886 -0.00833 -0.00157 0 C 0.01128 0.01458 -0.00816 -0.0037 0.0125 0.01458 C 0.01562 0.01736 0.00312 0.00625 0.00312 0.00625 C 0.00156 0.00764 0 0.00926 -0.00157 0.01042 C -0.00365 0.01204 -0.0099 0.01597 -0.00782 0.01458 C -0.00573 0.01319 -0.00365 0.01181 -0.00157 0.01042 C 0.00156 -0.00185 -0.00244 0.00949 0.00468 0 C 0.0151 -0.01389 0 0.00069 0.0125 -0.01042 C 0.01041 -0.00208 0 0.01042 0 0.01042 C -0.00191 0.01806 -0.00539 0.02384 -0.00782 0.03125 C -0.00851 0.03333 -0.00816 0.03588 -0.00938 0.0375 C -0.0106 0.03912 -0.0125 0.03889 -0.01407 0.03958 C -0.01355 0.03542 -0.01372 0.03102 -0.0125 0.02708 C -0.01164 0.02431 -0.00921 0.02315 -0.00782 0.02083 C -0.00244 0.01204 0.00312 0.00509 0.01093 0 C 0.01423 -0.01343 0.00989 0.00116 0.01718 -0.0125 C 0.01857 -0.01505 0.02031 -0.02083 0.02031 -0.02083 C 0.01927 -0.01806 0.01857 -0.01505 0.01718 -0.0125 C 0.01597 -0.01019 0.01371 -0.0088 0.0125 -0.00625 C 0.01163 -0.0044 0.01215 -0.00162 0.01093 0 C 0.00937 0.00208 0.00677 0.00278 0.00468 0.00417 C 0.0019 0.01528 -0.00417 0.02199 -0.00938 0.03125 C -0.00764 0.01944 -0.00296 0.00255 0.00468 -0.00417 C 0.00677 -0.00833 0.00885 -0.0125 0.01093 -0.01667 C 0.0118 -0.01852 0.01371 -0.02454 0.0125 -0.02292 C 0.01093 -0.02083 0.0092 -0.01898 0.00781 -0.01667 C -0.00313 0.00069 0.01371 -0.02245 0 -0.00417 C -0.0033 0.01319 0.00138 -0.0044 -0.00782 0.01042 C -0.01007 0.01389 -0.0106 0.01898 -0.0125 0.02292 C -0.0125 0.02292 -0.00938 0.02153 -0.00782 0.02083 C -0.0033 0.01181 -0.00191 0.00162 0.00468 -0.00417 C 0.00572 -0.00625 0.00642 -0.00856 0.00781 -0.01042 C 0.0092 -0.01227 0.01163 -0.0169 0.0125 -0.01458 C 0.01354 -0.01181 0.01128 -0.0081 0.00937 -0.00625 C 0.00729 -0.00417 0.00416 -0.00486 0.00156 -0.00417 C -0.0007 0.00463 -0.00521 0.00694 -0.01094 0.0125 C -0.01511 0.02894 -0.00608 0.00903 -0.00469 0.00625 C -0.00018 -0.02407 0.00156 -0.01227 0.00156 0.03333 C 0.00156 0.03819 0.00086 0.02361 0 0.01875 C -0.00018 0.01782 -0.00712 -0.00417 -0.00625 -0.00417 C -0.00244 -0.00417 0 0.00833 0 0.00833 C 0.00052 0.01111 0.00069 0.01412 0.00156 0.01667 C 0.00225 0.01898 0.00416 0.0206 0.00468 0.02292 C 0.00572 0.02685 0.00538 0.03125 0.00625 0.03542 C 0.00694 0.03912 0.00833 0.04236 0.00937 0.04583 C 0.00833 0.02361 0.00625 0.00139 0.00625 -0.02083 C 0.00625 -0.03403 0.00781 0.00556 0.00937 0.01875 C 0.00989 0.02245 0.0125 0.03287 0.0125 0.02917 C 0.0125 0.01921 0.00572 0 0.00156 -0.00833 C 0.00625 -0.03657 0.00399 -0.02824 0.00937 -0.01042 C 0.01041 -0.00139 0.0125 0.00764 0.0125 0.01667 C 0.0125 0.01968 0.01163 0.02431 0.00937 0.025 C 0.00763 0.02569 0.00729 0.02083 0.00625 0.01875 C 0.00572 0.01458 0.00555 0.01019 0.00468 0.00625 C 0.00399 0.00324 0.00156 0.00093 0.00156 -0.00208 C 0.00156 -0.00509 0.00468 -0.01343 0.00468 -0.01042 C 0.00468 -0.00602 0.0026 -0.00208 0.00156 0.00208 C -0.00209 -0.0125 0.00347 0.00463 -0.00625 -0.00833 C -0.00747 -0.00995 -0.00695 -0.01273 -0.00782 -0.01458 C -0.00903 -0.01713 -0.01355 -0.01829 -0.0125 -0.02083 C -0.01146 -0.02338 -0.00834 -0.01944 -0.00625 -0.01875 C -0.00417 -0.01597 -0.00174 -0.01366 0 -0.01042 C 0.00104 -0.00856 0.00069 -0.00602 0.00156 -0.00417 C 0.0144 0.02176 -0.00087 -0.01551 0.00937 0.00833 C 0.01302 0.0169 0.01336 0.02199 0.01875 0.02917 C 0.01545 0.01574 0.01979 0.03032 0.0125 0.01667 C 0.01111 0.01412 0.01076 0.01065 0.00937 0.00833 C 0.00312 -0.00231 -0.00487 -0.0081 -0.01094 -0.01875 C -0.01094 -0.01875 -0.00921 -0.01296 -0.00782 -0.01042 C -0.0066 -0.0081 -0.00452 -0.00648 -0.00313 -0.00417 C 0.00034 0.00139 0 0.00486 0 0 Z " pathEditMode="relative" ptsTypes="fffffffffffffffffffffffffffffffffffffffffffffffffffffffffffffffffffffffffffffffffffffffffffffffff">
                                      <p:cBhvr>
                                        <p:cTn id="18" dur="5000" fill="hold"/>
                                        <p:tgtEl>
                                          <p:spTgt spid="1044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312 -0.00277 0.00625 -0.00555 0.00937 -0.00833 C 0.01093 -0.00972 0.01163 -0.01227 0.0125 -0.01458 C 0.01319 -0.01643 0.01545 -0.0199 0.01406 -0.02083 C 0.01232 -0.02199 0.01093 -0.01805 0.00937 -0.01666 C 0.00486 -0.00764 0.00399 0 -0.00313 0.00625 C -0.00678 0.01343 -0.00938 0.01598 -0.01563 0.01875 C -0.01563 0.01875 -0.01511 0.01412 -0.01407 0.0125 C -0.01129 0.00811 -0.00695 0.00741 -0.00313 0.00625 C -0.00087 -0.00578 0.00295 -0.01875 0.01406 -0.01875 C 0.01684 -0.01875 0.00885 -0.01597 0.00625 -0.01458 C 0.00329 -0.01064 0.00138 -0.00602 -0.00157 -0.00208 C -0.00608 0.00394 -0.01112 0.00857 -0.01563 0.01459 C -0.01875 0.01875 -0.00625 0.00209 -0.00625 0.00209 C -0.0073 -0.00139 -0.00834 -0.00486 -0.00938 -0.00833 C -0.0099 -0.01041 -0.01233 -0.01365 -0.01094 -0.01458 C -0.00921 -0.01574 -0.00782 -0.0118 -0.00625 -0.01041 C -0.00139 -0.00046 -0.00313 0.00047 0.00468 0.00834 C 0.0052 0.01042 0.00677 0.01667 0.00625 0.01459 C 0.00572 0.0125 0.0059 0.00973 0.00468 0.00834 C 0.00295 0.00648 0.00052 0.00695 -0.00157 0.00625 C -0.00209 0.00348 -0.00157 0 -0.00313 -0.00208 C -0.00469 -0.00416 -0.00747 -0.00301 -0.00938 -0.00416 C -0.01112 -0.00509 -0.0125 -0.00694 -0.01407 -0.00833 C -0.01407 -0.00833 -0.0106 -0.00439 -0.00938 -0.00208 C -0.00799 0.00047 -0.00764 0.00371 -0.00625 0.00625 C -0.00382 0.01088 0.00138 0.01551 0.00468 0.01875 C 0.00677 0.02084 0.00034 0.01482 -0.00157 0.0125 C -0.00782 0.00533 -0.00625 -0.00069 -0.01407 -0.00416 C -0.01702 -0.0081 -0.03056 -0.03032 -0.01563 -0.01041 C -0.01146 0.00625 -0.01771 -0.01319 -0.00938 -0.00208 C -0.00782 0 -0.00764 0.00371 -0.00625 0.00625 C -0.00226 0.01389 -0.00157 0.0125 0.00468 0.01459 C 0.00625 0.01736 0.00677 0.02292 0.00937 0.02292 C 0.01145 0.02292 0.01197 0.01713 0.01093 0.01459 C 0.00694 0.00394 -0.0033 -0.00231 -0.00938 -0.01041 C -0.01129 -0.01296 -0.01216 -0.02129 -0.01407 -0.01875 C -0.01598 -0.0162 -0.0125 -0.01157 -0.01094 -0.00833 C -0.00973 -0.00578 -0.00747 -0.00439 -0.00625 -0.00208 C -0.00018 0.00926 -0.00695 0.00463 0.00156 0.00834 C 0.00156 0.00834 0.00954 0.01968 0.01093 0.01875 C 0.01232 0.01783 0.01006 0.01436 0.00937 0.0125 C 0.0085 0.01019 0.00729 0.00834 0.00625 0.00625 C 0.00121 -0.00324 -0.00487 -0.01273 -0.01094 -0.02083 C -0.00973 -0.01111 -0.00782 -0.00162 -0.00313 0.00625 C -0.00035 0.01088 0.00937 0.02292 0.00625 0.01875 C 0.00312 0.01459 -0.00313 0.00625 -0.00313 0.00625 C -0.00261 0.01528 -0.00799 0.03056 -0.00157 0.03334 C 0.00451 0.03611 0.00156 0.01667 0.00156 0.00834 C 0.00156 0.00162 -0.004 -0.01273 -0.00625 -0.01875 C -0.00417 0.00116 -0.00556 0.01065 0.00156 0.025 C 0.00052 0.00764 -0.00157 -0.00972 -0.00157 -0.02708 C -0.00157 -0.04097 0.00156 0.0007 0.00156 0.01459 C 0.00156 0.02037 -0.00053 0.00348 -0.00157 -0.00208 C -0.03091 0.00348 -0.02744 0.00232 -0.00938 0.00834 C 0.00104 0.00764 0.01145 0.00811 0.02187 0.00625 C 0.02378 0.00602 0.02656 0.00463 0.02656 0.00209 C 0.02656 -0.00046 0.02343 -0.00069 0.02187 -0.00208 C 0.01406 -0.00069 0.00607 0 -0.00157 0.00209 C -0.00643 0.00348 -0.02049 0.0088 -0.01563 0.00834 C -0.00678 0.00764 0.00208 0.00695 0.01093 0.00625 C 0.01614 0.00486 0.02222 0.00625 0.02656 0.00209 C 0.02829 0.00047 0.02361 -0.00231 0.02187 -0.00416 C 0.01597 -0.01064 0.01545 -0.00856 0.00625 -0.01041 C -0.00365 -0.00972 -0.01372 -0.01111 -0.02344 -0.00833 C -0.025 -0.00787 -0.0231 -0.0037 -0.02188 -0.00208 C -0.01893 0.00186 -0.01441 0.00324 -0.01094 0.00625 C 0.01319 0.00324 0.03593 0.00417 0.01093 -0.00416 C -0.0283 -0.00231 -0.04653 -0.00555 -0.01563 0.00625 C -0.00469 0.00486 0.00642 0.00533 0.01718 0.00209 C 0.01944 0.00139 0.01319 -0.00208 0.01093 -0.00208 C -0.00157 -0.00208 -0.01407 0.0007 -0.02657 0.00209 C -0.00921 0.00857 -0.00712 0.01135 0.01718 0.00209 C 0.02239 0 0.00677 -0.00185 0.00156 -0.00416 C -0.00209 -0.00347 -0.0073 -0.00625 -0.00938 -0.00208 C -0.01094 0.00093 -0.00157 0.00209 -0.00157 0.00209 C -0.00417 -0.0081 -0.00834 -0.01736 -0.01407 -0.025 C -0.01632 -0.01574 -0.01494 -0.00995 -0.01094 -0.00208 C -0.01042 0.0007 -0.01094 0.00417 -0.00938 0.00625 C -0.00782 0.00834 -0.00504 0.00718 -0.00313 0.00834 C -0.00139 0.00926 0 0.01111 0.00156 0.0125 C 0.00434 0.02385 0.00086 0.01482 0.00937 0.02292 C 0.01111 0.02454 0.0118 0.02917 0.01406 0.02917 C 0.01597 0.02917 0.01197 0.025 0.01093 0.02292 C 0.00937 0.02014 0.00781 0.01736 0.00625 0.01459 C 0.00138 0.00556 -0.00278 -0.00046 -0.01094 -0.00416 C -0.0125 -0.00625 -0.01337 -0.01041 -0.01563 -0.01041 C -0.01719 -0.01041 -0.01494 -0.00602 -0.01407 -0.00416 C -0.01198 0 -0.00591 0.00579 -0.00313 0.00834 C 0.00729 0.01829 -0.004 0.00764 0.00625 0.01459 C 0.0118 0.01829 0.01666 0.02454 0.02187 0.02917 C 0.01805 0.02153 0.01597 0.01551 0.00937 0.0125 C 0.00347 0.00672 0.00052 -0.00115 -0.00625 -0.00416 C -0.00782 -0.00625 -0.0125 -0.0125 -0.01094 -0.01041 C -0.00799 -0.00648 -0.00608 -0.00185 -0.00313 0.00209 C -0.00174 0.00394 0.00017 0.00463 0.00156 0.00625 C 0.00486 0.01019 0.01093 0.01875 0.01093 0.01875 C 0.00781 0.00602 -0.00382 0.00116 -0.01094 -0.00833 C -0.01094 -0.00833 -0.01042 -0.00393 -0.00938 -0.00208 C -0.00764 0.00116 -0.00521 0.00348 -0.00313 0.00625 C -0.00261 0.00834 -0.00313 0.0125 -0.00157 0.0125 C 0.00034 0.0125 0.0019 0.0088 0.00156 0.00625 C 0.00121 0.00371 -0.00261 0.0044 -0.00313 0.00209 C -0.00348 0.0007 -0.00105 0.0007 0 0 Z " pathEditMode="relative" ptsTypes="ffffffffffffffffffffffffffffffffffffffffffffffffffffffffffffffffffffffffffffffffffffffffffffffffffffffff">
                                      <p:cBhvr>
                                        <p:cTn id="20" dur="5000" fill="hold"/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157 0.00139 -0.00296 0.00324 -0.00469 0.00417 C -0.0066 0.00532 -0.00938 0.00417 -0.01094 0.00625 C -0.02171 0.0206 -0.00365 0.01065 -0.01719 0.01667 C -0.01355 0.00185 -0.0066 0.00023 0.00312 -0.00625 C 0.00659 -0.02037 0.00173 -0.00509 0.00937 -0.01667 C 0.0118 -0.02037 0.01354 -0.025 0.01562 -0.02917 C 0.01666 -0.03125 0.01406 -0.02431 0.0125 -0.02292 C 0.01093 -0.02153 0.00937 -0.02014 0.00781 -0.01875 C 0.00277 -0.00856 0.00572 -0.00787 -0.00313 -0.00208 C -0.00573 -0.00347 -0.00886 -0.00394 -0.01094 -0.00625 C -0.01216 -0.00764 -0.01164 -0.01065 -0.0125 -0.0125 C -0.01372 -0.01505 -0.01546 -0.01713 -0.01719 -0.01875 C -0.01997 -0.0213 -0.03282 -0.02801 -0.01563 -0.01875 C -0.01042 -0.0081 -0.0033 -0.00231 0.00312 0.00625 C 0.01163 0.01759 0.00347 0.01273 0.0125 0.01667 C 0.01354 0.01458 0.01614 0.01273 0.01562 0.01042 C 0.01475 0.00718 0.01145 0.00625 0.00937 0.00417 C 0.00451 -0.00046 0.00017 -0.00579 -0.00469 -0.01042 C -0.00678 -0.0125 -0.00834 -0.01667 -0.01094 -0.01667 C -0.01285 -0.01667 -0.00869 -0.0125 -0.00782 -0.01042 C -0.0066 -0.00764 -0.00608 -0.0044 -0.00469 -0.00208 C -0.00469 -0.00208 0.00694 0.01343 0.00937 0.01667 C 0.01145 0.01944 0.01562 0.025 0.01562 0.025 C 0.01614 0.02222 0.01805 0.01921 0.01718 0.01667 C 0.01649 0.01458 0.01371 0.0162 0.0125 0.01458 C 0.00277 0.00162 0.01562 0.00903 0.00468 0.00417 C -0.00157 -0.00417 -0.00191 -0.00949 -0.01094 -0.0125 C -0.01546 -0.03032 -0.00608 -0.01296 -0.00469 -0.01042 C 0.00138 0.00093 0.00017 -0.00185 0.00937 0.01042 C 0.01128 0.01296 0.01302 0.01667 0.01562 0.01667 C 0.01753 0.01667 0.01371 0.01227 0.0125 0.01042 C 0.01111 0.0081 0.0092 0.00648 0.00781 0.00417 C 0.00329 -0.00301 0.00225 -0.00949 -0.00469 -0.0125 C -0.00678 -0.01458 -0.00886 -0.01667 -0.01094 -0.01875 C -0.0125 -0.02014 -0.01424 -0.02477 -0.01563 -0.02292 C -0.01702 -0.02106 -0.01337 -0.01898 -0.0125 -0.01667 C -0.00747 -0.00347 -0.0165 -0.01782 -0.00469 -0.00208 C -0.00174 0.00972 0.00868 0.02755 0.01718 0.03125 C 0.01527 0.0162 0.01388 0.00718 0.00468 -0.00208 C 0.00173 -0.01366 -0.00122 -0.00972 -0.00782 -0.01458 C -0.01112 -0.01713 -0.01719 -0.02292 -0.01719 -0.02292 C -0.01407 -0.00648 -0.00573 0.00532 0.00468 0.01458 C 0.00173 0.00255 -0.00313 -0.01042 -0.0125 -0.01458 C -0.004 -0.00324 0.00538 0.00602 0.0125 0.01875 C 0.00815 -0.00995 -0.00504 -0.00926 -0.02032 -0.02292 C -0.01667 -0.00833 -0.02136 -0.02639 -0.01563 -0.00833 C -0.01494 -0.00625 -0.01528 -0.00347 -0.01407 -0.00208 C -0.01233 -0.00023 -0.0099 -0.00069 -0.00782 0 C -0.00625 0.00278 -0.00521 0.00602 -0.00313 0.00833 C 0.00815 0.02083 -0.00487 -0.00255 0.00468 0.01667 C 0.00364 0.02014 0.00312 0.02407 0.00156 0.02708 C 0.00052 0.02917 -0.00296 0.0338 -0.00313 0.03125 C -0.00435 0.01667 -0.00209 0.00208 -0.00157 -0.0125 C -0.00782 -0.0375 -0.00452 0.01366 -0.00782 0.02708 C -0.01094 0.00417 -0.0132 0.00139 -0.00782 -0.02292 C -0.0073 -0.025 -0.00678 -0.01875 -0.00625 -0.01667 C -0.00521 -0.01319 -0.00417 -0.00972 -0.00313 -0.00625 C -0.00261 -0.00069 -0.00556 0.01227 -0.00157 0.01042 C 0.00295 0.00833 0.00156 -0.01481 0.00156 -0.00833 C 0.00156 0.00347 -0.00053 0.01528 -0.00157 0.02708 C -0.00209 0.0125 -0.00313 -0.00208 -0.00313 -0.01667 C -0.00313 -0.02708 -0.0033 0.0044 -0.00157 0.01458 C -0.0007 0.01944 0.0026 0.02292 0.00468 0.02708 C 0.00625 0.03009 0.00277 0.02014 0.00156 0.01667 C 0.00069 0.01389 -0.00053 0.01111 -0.00157 0.00833 C -0.00209 0.00417 -0.00209 -0.00023 -0.00313 -0.00417 C -0.00365 -0.00648 -0.00625 -0.01296 -0.00625 -0.01042 C -0.00625 -0.00602 -0.004 -0.00208 -0.00313 0.00208 C 0.00312 0.03565 -0.00695 -0.00694 0.00156 0.02708 C 0.00052 0.01204 0.00173 -0.01944 -0.00625 -0.03542 C -0.01129 -0.01505 -0.00452 0.00509 -0.00157 0.025 C -0.00053 0.01667 0.00156 0.00833 0.00156 0 C 0.00156 -0.00255 -0.00122 -0.0088 -0.00157 -0.00625 C -0.00348 0.00602 -0.00261 0.01875 -0.00313 0.03125 C -0.00695 -0.02106 0.00086 -0.02037 -0.03438 -0.0125 C -0.03108 -0.01042 -0.02223 -0.00278 -0.01875 -0.00208 C -0.00435 0.00116 0.01041 0.00139 0.025 0.00417 C 0.02135 -0.00301 0.01875 -0.00556 0.0125 -0.00833 C 0.00364 -0.00764 -0.00556 -0.00949 -0.01407 -0.00625 C -0.01615 -0.00556 -0.0165 -0.00046 -0.01563 0.00208 C -0.01494 0.00417 -0.0125 0.00347 -0.01094 0.00417 C -0.00417 0.00347 0.0026 0.00347 0.00937 0.00208 C 0.01215 0.00139 0.01597 0.00116 0.01718 -0.00208 C 0.01805 -0.0044 0.01406 -0.00486 0.0125 -0.00625 C 0.00434 -0.00185 -0.00278 0.00394 -0.01094 0.00833 C -0.00938 0.00972 -0.00816 0.0125 -0.00625 0.0125 C -0.00087 0.0125 0.01475 0.00833 0.00937 0.00833 C 0.00312 0.00833 -0.00313 0.01111 -0.00938 0.0125 C -0.00834 0.00972 -0.00782 0.00625 -0.00625 0.00417 C -0.00504 0.00255 -0.00278 0.0037 -0.00157 0.00208 C 0.00815 -0.01088 -0.00469 -0.00347 0.00625 -0.00833 C 0.00729 -0.01042 0.01041 -0.01667 0.00937 -0.01458 C 0.00312 -0.00185 0.00104 0.01551 -0.01094 0.02083 C -0.01042 0.01319 -0.01042 0.00556 -0.00938 -0.00208 C -0.00816 -0.01065 -0.00365 -0.0169 -0.00157 -0.025 C -0.00053 -0.02292 0.00156 -0.0213 0.00156 -0.01875 C 0.00156 -0.01296 -0.00348 0.00509 -0.00625 0.01042 C -0.00521 -0.00278 -0.00608 -0.01644 -0.00313 -0.02917 C -0.00244 -0.03194 -0.0007 -0.02292 0.00156 -0.02292 C 0.00347 -0.02292 -0.00053 -0.02708 -0.00157 -0.02917 C -0.00209 -0.01458 0.00468 0.00417 -0.00313 0.01458 C -0.00973 0.02338 -0.00625 -0.01042 -0.00625 -0.02292 C -0.00625 -0.02662 -0.00417 -0.02986 -0.00313 -0.03333 C -0.00174 -0.02639 0.00156 -0.01968 0.00156 -0.0125 C 0.00156 0.00579 -0.00122 0.02477 -0.00625 0.04167 C -0.01129 0.025 -0.01719 -0.04491 -0.00313 -0.01667 C -0.00261 -0.01389 -0.00226 -0.01111 -0.00157 -0.00833 C -0.00018 -0.00208 0.00416 0.0169 0.00312 0.01042 C 0.0026 0.00694 0.00295 0.00301 0.00156 0 C 0.00069 -0.00185 -0.00157 -0.00208 -0.00313 -0.00208 C -0.00435 -0.00208 -0.00105 -0.00069 0 0 Z " pathEditMode="relative" ptsTypes="ffffffffffffffffffffffffffffffffffffffffffffffffffffffffffffffffffffffffffffffffffffffffffffffffffffffffffffffff">
                                      <p:cBhvr>
                                        <p:cTn id="22" dur="5000" fill="hold"/>
                                        <p:tgtEl>
                                          <p:spTgt spid="1044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3 0.00347 C 0.02361 0.01365 0.0559 0.00787 0.07309 0.00833 C 0.12882 0.01203 0.10989 0.01134 0.20173 0.00995 C 0.21198 0.00648 0.22118 -0.00093 0.23142 -0.0044 C 0.23507 -0.00764 0.23854 -0.00903 0.24219 -0.01227 C 0.24774 -0.01181 0.25521 -0.01621 0.25885 -0.01065 C 0.26215 -0.00579 0.25104 0.00254 0.24809 0.00509 C 0.24444 0.0125 0.23837 0.02268 0.23264 0.02731 C 0.22986 0.03287 0.22795 0.03495 0.22309 0.0368 C 0.22031 0.04236 0.21771 0.04444 0.21354 0.04791 C 0.21285 0.04953 0.21232 0.05139 0.21128 0.05278 C 0.21024 0.05416 0.20851 0.05463 0.20764 0.05602 C 0.2059 0.05879 0.20555 0.0625 0.20399 0.06551 C 0.2033 0.06875 0.20243 0.07176 0.20173 0.075 C 0.20139 0.07662 0.20052 0.07986 0.20052 0.08009 C 0.20087 0.09097 0.20104 0.10208 0.20173 0.11319 C 0.20226 0.12245 0.20625 0.13264 0.20764 0.14166 C 0.20729 0.16065 0.20712 0.17986 0.20642 0.19884 C 0.20625 0.20301 0.20121 0.2118 0.20052 0.21319 C 0.19757 0.21921 0.19618 0.22963 0.19462 0.2368 C 0.19531 0.24653 0.1934 0.2544 0.20052 0.25764 C 0.20764 0.25648 0.21337 0.25602 0.21962 0.25115 C 0.22708 0.24537 0.23246 0.23588 0.24097 0.23217 C 0.25035 0.22245 0.25903 0.21597 0.27066 0.21319 C 0.30955 0.21412 0.34844 0.21412 0.38732 0.21782 C 0.3967 0.22291 0.40434 0.22453 0.41476 0.22569 C 0.42708 0.23125 0.43889 0.23472 0.45173 0.2368 C 0.46857 0.24467 0.48611 0.23703 0.49809 0.22106 C 0.50642 0.18842 0.50052 0.21481 0.4993 0.13842 C 0.50035 0.10532 0.49618 0.08264 0.51719 0.06389 C 0.52118 0.05578 0.52899 0.05185 0.53507 0.04653 C 0.53993 0.04213 0.54427 0.03611 0.5493 0.03217 C 0.55937 0.0243 0.57118 0.01782 0.58264 0.01458 C 0.59496 0.01504 0.60729 0.01458 0.61962 0.0162 C 0.63403 0.01805 0.64357 0.03403 0.65642 0.04004 C 0.66041 0.04398 0.66528 0.04745 0.6684 0.05278 C 0.67014 0.05578 0.6717 0.06088 0.67309 0.06389 C 0.67986 0.07916 0.68767 0.09421 0.69097 0.11157 C 0.69062 0.12268 0.69045 0.13379 0.68976 0.1449 C 0.68854 0.16296 0.66771 0.17801 0.65642 0.18125 C 0.63403 0.20208 0.56979 0.19514 0.55399 0.1956 C 0.5316 0.20185 0.50399 0.19977 0.48264 0.20046 C 0.47864 0.20231 0.47465 0.20324 0.47066 0.20509 C 0.46684 0.20856 0.46458 0.21273 0.46007 0.21458 C 0.45243 0.22963 0.46406 0.2074 0.45295 0.2243 C 0.45104 0.22708 0.44791 0.23379 0.44791 0.23403 C 0.4493 0.25926 0.4493 0.24977 0.4493 0.26227 " pathEditMode="relative" rAng="0" ptsTypes="ffffffffffffffffffffffffffffffffffffffffffffffA">
                                      <p:cBhvr>
                                        <p:cTn id="24" dur="5000" fill="hold"/>
                                        <p:tgtEl>
                                          <p:spTgt spid="1044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5" y="11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38889E-6 -3.7037E-7 C 0.00261 -0.00695 0.00469 -0.01297 0.00834 -0.01898 C 0.01077 -0.04445 0.02223 -0.06042 0.03924 -0.07153 C 0.04185 -0.07315 0.04376 -0.07616 0.04636 -0.07778 C 0.04983 -0.07986 0.05383 -0.08009 0.05712 -0.08264 C 0.06285 -0.0875 0.06876 -0.08912 0.07501 -0.09213 C 0.07796 -0.09352 0.08039 -0.09699 0.08334 -0.09838 C 0.08994 -0.10139 0.09949 -0.10232 0.10591 -0.10324 C 0.12778 -0.10278 0.14949 -0.10301 0.17136 -0.10162 C 0.1823 -0.10093 0.18959 -0.08843 0.19879 -0.08403 C 0.20122 -0.07616 0.20504 -0.06968 0.20712 -0.06181 C 0.21112 -0.0463 0.21355 -0.03009 0.21667 -0.01435 C 0.21633 -0.00417 0.21615 0.00578 0.21546 0.01597 C 0.21407 0.03611 0.19532 0.05463 0.18212 0.06041 C 0.06077 0.05856 0.11025 0.06597 0.06424 0.05555 C 0.05574 0.05162 0.04601 0.05254 0.03699 0.05069 C 0.00087 0.05116 -0.03524 0.05116 -0.07135 0.05231 C -0.07656 0.05254 -0.08315 0.05694 -0.08801 0.05879 C -0.09826 0.0625 -0.1085 0.06551 -0.11909 0.06828 C -0.15225 0.06713 -0.16215 0.06666 -0.18801 0.06342 C -0.19739 0.06018 -0.20711 0.0581 -0.21666 0.05555 C -0.21978 0.05463 -0.22326 0.05185 -0.22621 0.05069 C -0.23645 0.04676 -0.24669 0.04236 -0.25711 0.03958 C -0.26649 0.03194 -0.28003 0.03287 -0.29044 0.03171 C -0.30121 0.03217 -0.31197 0.03194 -0.32256 0.03333 C -0.3236 0.03356 -0.33402 0.03889 -0.33697 0.03958 C -0.34392 0.04907 -0.34409 0.04791 -0.34635 0.05879 C -0.34548 0.07384 -0.34652 0.09328 -0.34044 0.10787 C -0.33038 0.13171 -0.31284 0.14861 -0.30364 0.17291 C -0.29965 0.18333 -0.29808 0.19491 -0.29635 0.20625 C -0.29669 0.22592 -0.29687 0.24537 -0.29756 0.26504 C -0.29774 0.2706 -0.30364 0.2794 -0.30364 0.2794 C -0.30676 0.29305 -0.30208 0.27384 -0.30711 0.28889 C -0.30815 0.2919 -0.30746 0.29653 -0.30954 0.29838 C -0.31336 0.30185 -0.31406 0.30185 -0.31666 0.30787 C -0.32065 0.31713 -0.32256 0.32523 -0.32742 0.33333 C -0.33038 0.34514 -0.33419 0.35578 -0.33576 0.36828 C -0.33767 0.41713 -0.33767 0.38217 -0.33576 0.41111 C -0.33419 0.43518 -0.33472 0.44815 -0.31909 0.4618 C -0.3151 0.46944 -0.31388 0.46458 -0.31197 0.47268 C -0.3184 0.48657 -0.33489 0.48541 -0.34531 0.48727 C -0.34687 0.48842 -0.34826 0.48981 -0.34999 0.49051 C -0.3519 0.49143 -0.35399 0.49074 -0.3559 0.49213 C -0.35781 0.49328 -0.35902 0.4956 -0.36076 0.49676 C -0.36597 0.5 -0.37222 0.50162 -0.37742 0.50486 C -0.38159 0.50741 -0.38489 0.5125 -0.38923 0.51435 C -0.39444 0.51643 -0.39947 0.51852 -0.40468 0.5206 C -0.41579 0.51898 -0.4269 0.51643 -0.43801 0.51435 C -0.44878 0.50949 -0.45972 0.50625 -0.47031 0.50162 C -0.47621 0.49606 -0.48263 0.49444 -0.48923 0.49051 C -0.50225 0.48264 -0.48923 0.48773 -0.49999 0.48403 C -0.50728 0.47685 -0.5151 0.47037 -0.52256 0.46342 C -0.52413 0.4618 -0.52586 0.46041 -0.52742 0.45879 C -0.5302 0.45625 -0.53454 0.4493 -0.53454 0.4493 C -0.5394 0.43634 -0.54531 0.425 -0.54878 0.41111 C -0.54913 0.40949 -0.54965 0.40787 -0.54999 0.40625 C -0.55034 0.40463 -0.55086 0.40324 -0.55121 0.40162 C -0.55156 0.4 -0.55242 0.39676 -0.55242 0.39676 C -0.55156 0.3625 -0.55694 0.35509 -0.54635 0.33495 C -0.54288 0.31852 -0.52551 0.30324 -0.51544 0.29375 C -0.46458 0.24583 -0.42291 0.26273 -0.35364 0.2618 C -0.34478 0.25833 -0.33489 0.26041 -0.32621 0.25555 C -0.31944 0.25185 -0.31284 0.24745 -0.3059 0.24444 C -0.30242 0.2412 -0.29878 0.23819 -0.29531 0.23495 C -0.29253 0.2294 -0.28975 0.22754 -0.28576 0.22384 C -0.27656 0.20555 -0.29044 0.23148 -0.27968 0.21597 C -0.26683 0.19722 -0.2776 0.20787 -0.26909 0.2 C -0.2651 0.19213 -0.2611 0.18403 -0.25711 0.17616 C -0.25416 0.17037 -0.25312 0.16296 -0.24999 0.15717 C -0.24791 0.14629 -0.24548 0.13657 -0.24409 0.12546 C -0.24513 0.09815 -0.23836 0.05602 -0.26301 0.04444 C -0.27378 0.03356 -0.28663 0.0294 -0.29999 0.02708 C -0.31579 0.02801 -0.33176 0.0287 -0.34756 0.03009 C -0.35451 0.03078 -0.36093 0.03634 -0.36788 0.03819 C -0.37308 0.04282 -0.3736 0.04953 -0.37864 0.05393 C -0.3809 0.06412 -0.38263 0.07407 -0.38576 0.08403 C -0.38645 0.09051 -0.38801 0.09676 -0.38801 0.10324 C -0.38801 0.11643 -0.38992 0.13078 -0.38576 0.14282 C -0.38055 0.15741 -0.37256 0.15903 -0.36197 0.16342 C -0.35156 0.16759 -0.34131 0.17268 -0.3309 0.17616 C -0.31475 0.17245 -0.3019 0.1669 -0.29166 0.1493 C -0.2901 0.14282 -0.28715 0.14004 -0.28576 0.13333 C -0.28663 0.11435 -0.2835 0.1044 -0.29635 0.09838 C -0.29947 0.09444 -0.30225 0.09166 -0.3059 0.08889 " pathEditMode="relative" ptsTypes="fffffffffffffffffffffffffffffffffffffffffffffffffffffffffffffffffffffffffffffffffffA">
                                      <p:cBhvr>
                                        <p:cTn id="26" dur="5000" fill="hold"/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07407E-6 C 0.00226 -0.02083 0.00504 -0.04421 -0.00347 -0.06342 C -0.00607 -0.06944 -0.00902 -0.07523 -0.0118 -0.08102 C -0.01389 -0.08542 -0.01892 -0.09375 -0.01892 -0.09375 C -0.02187 -0.10463 -0.03038 -0.12129 -0.03802 -0.12708 C -0.03941 -0.12824 -0.04132 -0.12778 -0.04288 -0.1287 C -0.04809 -0.13171 -0.05312 -0.13518 -0.05833 -0.13819 C -0.06163 -0.14004 -0.06441 -0.14375 -0.06788 -0.14444 C -0.07986 -0.14676 -0.08819 -0.14838 -0.10121 -0.1493 C -0.10243 -0.14977 -0.10347 -0.15069 -0.10468 -0.15092 C -0.10746 -0.15162 -0.11041 -0.15139 -0.11302 -0.15231 C -0.11649 -0.1537 -0.12031 -0.15833 -0.12378 -0.16042 C -0.12639 -0.16204 -0.12934 -0.16227 -0.13212 -0.16342 C -0.13333 -0.16458 -0.13437 -0.16597 -0.13559 -0.16667 C -0.13784 -0.16805 -0.14288 -0.16991 -0.14288 -0.16991 C -0.14948 -0.17616 -0.15729 -0.18009 -0.16423 -0.18565 C -0.17482 -0.19421 -0.1842 -0.20625 -0.19166 -0.21898 C -0.19201 -0.2206 -0.19218 -0.22245 -0.19288 -0.22384 C -0.19375 -0.22569 -0.19566 -0.22662 -0.19635 -0.2287 C -0.20521 -0.25509 -0.19323 -0.23079 -0.20225 -0.24768 C -0.20312 -0.25092 -0.20382 -0.25393 -0.20468 -0.25717 C -0.20503 -0.25879 -0.2059 -0.26204 -0.2059 -0.26204 C -0.20538 -0.27106 -0.2059 -0.2875 -0.2 -0.29537 C -0.19427 -0.30301 -0.18663 -0.30879 -0.17968 -0.31435 C -0.17691 -0.31667 -0.175 -0.3206 -0.17257 -0.32384 C -0.16371 -0.33565 -0.1684 -0.32685 -0.1618 -0.33171 C -0.14687 -0.34282 -0.1309 -0.35717 -0.11423 -0.36342 C -0.11302 -0.36458 -0.11198 -0.36597 -0.11059 -0.36667 C -0.10833 -0.36805 -0.10347 -0.36991 -0.10347 -0.36991 C -0.09149 -0.38102 -0.10972 -0.36481 -0.09514 -0.37454 C -0.08871 -0.3787 -0.0842 -0.38426 -0.07725 -0.38727 C -0.07118 -0.39583 -0.05972 -0.4044 -0.05225 -0.41111 C -0.04948 -0.41366 -0.04392 -0.41898 -0.04392 -0.41898 C -0.03923 -0.42917 -0.04479 -0.41852 -0.03559 -0.4287 C -0.02777 -0.43727 -0.021 -0.44722 -0.01302 -0.45555 C -0.01076 -0.45787 -0.00798 -0.45949 -0.0059 -0.46204 C -0.00139 -0.46782 -0.00382 -0.46597 0.00122 -0.46829 C 0.01216 -0.47917 0.02379 -0.49167 0.03698 -0.49676 C 0.04653 -0.50579 0.0592 -0.50694 0.07032 -0.50949 C 0.07466 -0.50787 0.07952 -0.50787 0.08334 -0.50486 C 0.08542 -0.50324 0.08611 -0.49977 0.08698 -0.49676 C 0.08907 -0.48981 0.09115 -0.48171 0.09288 -0.47454 C 0.09375 -0.46667 0.09462 -0.45972 0.09653 -0.45231 C 0.09827 -0.43403 0.10226 -0.40995 0.11077 -0.39537 C 0.11511 -0.37801 0.12361 -0.36319 0.13698 -0.35717 C 0.14341 -0.35116 0.13785 -0.35532 0.14879 -0.35231 C 0.15157 -0.35162 0.15712 -0.3493 0.15712 -0.3493 C 0.17136 -0.34977 0.18577 -0.34954 0.2 -0.35092 C 0.20538 -0.35139 0.21615 -0.36157 0.22275 -0.36342 C 0.23195 -0.37176 0.24236 -0.38171 0.24879 -0.39375 C 0.25313 -0.40185 0.25504 -0.41319 0.25834 -0.42222 C 0.25868 -0.42546 0.25955 -0.42847 0.25955 -0.43171 C 0.25955 -0.44768 0.25903 -0.46342 0.25834 -0.4794 C 0.25799 -0.48542 0.25625 -0.48403 0.25365 -0.48889 C 0.24827 -0.49907 0.2441 -0.5037 0.23698 -0.51111 C 0.23212 -0.5162 0.23125 -0.51852 0.225 -0.5206 C 0.2165 -0.5287 0.19983 -0.53055 0.18941 -0.53333 C 0.17101 -0.53264 0.15243 -0.53819 0.13698 -0.52384 C 0.13212 -0.51389 0.13577 -0.52014 0.12379 -0.50787 C 0.12223 -0.50625 0.1217 -0.50347 0.12032 -0.50162 C 0.11927 -0.50023 0.11788 -0.49954 0.11667 -0.49838 C 0.1099 -0.48611 0.10087 -0.47477 0.09653 -0.46042 C 0.09271 -0.44768 0.0915 -0.43379 0.08577 -0.42222 C 0.08247 -0.40486 0.07778 -0.40879 0.07153 -0.39213 C 0.06875 -0.38472 0.06441 -0.37546 0.05834 -0.37315 C 0.04879 -0.35995 0.04532 -0.36389 0.02986 -0.36504 C 0.00556 -0.3669 -0.01857 -0.36805 -0.04288 -0.36991 C -0.06736 -0.37847 -0.09357 -0.38287 -0.11892 -0.38565 C -0.13003 -0.38495 -0.15052 -0.38542 -0.1618 -0.37778 C -0.171 -0.37153 -0.17691 -0.35949 -0.18333 -0.3493 C -0.19027 -0.33796 -0.19514 -0.32407 -0.2 -0.31111 C -0.20208 -0.30555 -0.20712 -0.29537 -0.20712 -0.29537 C -0.2092 -0.28472 -0.20989 -0.27407 -0.2118 -0.26342 C -0.21215 -0.22917 -0.21198 -0.19467 -0.21302 -0.16042 C -0.21389 -0.13518 -0.23559 -0.11088 -0.24514 -0.09051 C -0.25034 -0.06412 -0.24409 -0.03264 -0.24288 -0.00486 C -0.24271 -0.00023 -0.23871 0.00255 -0.2368 0.00625 C -0.23298 0.01366 -0.23194 0.02153 -0.2309 0.03009 C -0.23125 0.03218 -0.23159 0.03449 -0.23212 0.03658 C -0.23246 0.0382 -0.23333 0.04121 -0.23333 0.04121 " pathEditMode="relative" ptsTypes="fffffffffffffffffffffffffffffffffffffffffffffffffffffffffffffffffffffffffffffffA">
                                      <p:cBhvr>
                                        <p:cTn id="28" dur="5000" fill="hold"/>
                                        <p:tgtEl>
                                          <p:spTgt spid="1044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59259E-6 C -0.00608 0.01088 -0.01181 0.02361 -0.02032 0.03125 C -0.02448 0.03958 -0.02796 0.04931 -0.03125 0.05833 C -0.03195 0.06019 -0.03178 0.06296 -0.03282 0.06458 C -0.03455 0.06736 -0.04688 0.075 -0.04688 0.075 C -0.0474 0.07778 -0.04705 0.08102 -0.04844 0.08333 C -0.04948 0.08495 -0.05157 0.08449 -0.05313 0.08542 C -0.06719 0.09398 -0.0698 0.09722 -0.08594 0.1 C -0.09237 0.10278 -0.10018 0.10602 -0.10625 0.11042 C -0.10955 0.11296 -0.11563 0.11875 -0.11563 0.11875 C -0.175 0.11319 -0.14532 0.11944 -0.17032 0.10833 C -0.1724 0.10625 -0.175 0.10486 -0.17657 0.10208 C -0.17778 0.09977 -0.17726 0.0963 -0.17813 0.09375 C -0.17882 0.09144 -0.18056 0.08981 -0.18125 0.0875 C -0.18264 0.08356 -0.18334 0.07917 -0.18438 0.075 C -0.18108 0.04583 -0.1757 0.01736 -0.16875 -0.01042 C -0.16667 -0.01852 -0.16355 -0.02569 -0.16094 -0.03333 C -0.15643 -0.04676 -0.15504 -0.06296 -0.15313 -0.07708 C -0.15608 -0.09861 -0.15296 -0.10625 -0.16875 -0.11042 C -0.17032 -0.11319 -0.17101 -0.11736 -0.17344 -0.11875 C -0.17935 -0.12245 -0.19219 -0.125 -0.19219 -0.125 C -0.19896 -0.12361 -0.20591 -0.12361 -0.2125 -0.12083 C -0.21771 -0.11875 -0.21685 -0.11319 -0.21875 -0.10833 C -0.2224 -0.09861 -0.22865 -0.0919 -0.23125 -0.08125 C -0.23264 -0.06273 -0.22726 -0.03796 -0.24219 -0.03125 C -0.24723 -0.01806 -0.24306 -0.02292 -0.25782 -0.02292 " pathEditMode="relative" ptsTypes="fffffffffffffffffffffffffA">
                                      <p:cBhvr>
                                        <p:cTn id="30" dur="5000" fill="hold"/>
                                        <p:tgtEl>
                                          <p:spTgt spid="1044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44444E-6 C -0.00157 -0.00649 -0.00365 -0.00741 -0.00834 -0.0095 C -0.01493 -0.01598 -0.02136 -0.02107 -0.02865 -0.02547 C -0.03594 -0.02987 -0.04341 -0.03195 -0.05 -0.0382 C -0.05417 -0.04213 -0.05938 -0.0463 -0.0632 -0.05093 C -0.06928 -0.05834 -0.07414 -0.0669 -0.08091 -0.07315 C -0.08785 -0.08635 -0.07848 -0.06968 -0.08698 -0.08102 C -0.09167 -0.08727 -0.09532 -0.09561 -0.09879 -0.10325 C -0.09966 -0.10741 -0.09914 -0.1125 -0.10122 -0.11598 C -0.10261 -0.11852 -0.10608 -0.12385 -0.10712 -0.12709 C -0.10955 -0.13426 -0.11164 -0.14051 -0.11424 -0.14769 C -0.1158 -0.15209 -0.1158 -0.15556 -0.11667 -0.16042 C -0.11841 -0.16991 -0.12466 -0.18357 -0.12987 -0.19051 C -0.13559 -0.20602 -0.13264 -0.19931 -0.1382 -0.21112 C -0.1408 -0.22315 -0.13681 -0.20695 -0.1441 -0.22547 C -0.14879 -0.2375 -0.15243 -0.24769 -0.16198 -0.25394 C -0.1658 -0.25649 -0.17605 -0.25834 -0.17743 -0.2588 C -0.18143 -0.25996 -0.18403 -0.26412 -0.1882 -0.26505 C -0.20921 -0.27037 -0.18924 -0.26389 -0.20243 -0.26829 C -0.21233 -0.27755 -0.23681 -0.2757 -0.24532 -0.27616 C -0.25469 -0.28056 -0.26511 -0.28334 -0.275 -0.28565 C -0.28403 -0.29375 -0.27813 -0.28982 -0.29879 -0.28727 C -0.31233 -0.28565 -0.32518 -0.27431 -0.33698 -0.26667 C -0.34271 -0.26297 -0.34653 -0.25649 -0.35243 -0.25394 C -0.35886 -0.24537 -0.36528 -0.23704 -0.37257 -0.2301 C -0.37535 -0.21945 -0.38195 -0.21019 -0.38577 -0.2 C -0.38768 -0.19514 -0.39167 -0.18565 -0.39167 -0.18542 C -0.39688 -0.14468 -0.38924 -0.10162 -0.37153 -0.06829 C -0.36563 -0.05741 -0.36181 -0.04908 -0.35122 -0.04607 C -0.34566 -0.04028 -0.34011 -0.03727 -0.33334 -0.03496 C -0.329 -0.03102 -0.32483 -0.03172 -0.32032 -0.02871 C -0.31615 -0.02593 -0.31303 -0.02176 -0.30834 -0.02061 C -0.29653 -0.0176 -0.28438 -0.0176 -0.27257 -0.01436 C -0.26493 -0.01019 -0.25695 -0.00672 -0.24879 -0.00487 C -0.23612 0.00115 -0.22153 0.00162 -0.20834 0.00625 C -0.2007 0.00879 -0.19497 0.01412 -0.18698 0.01574 C -0.18195 0.02037 -0.17622 0.02338 -0.17032 0.02546 C -0.16754 0.02638 -0.16198 0.02847 -0.16198 0.0287 C -0.15678 0.0331 -0.15122 0.0368 -0.14532 0.03958 C -0.14202 0.04398 -0.1375 0.04745 -0.13455 0.05231 C -0.1323 0.05601 -0.12865 0.06342 -0.12622 0.06828 C -0.12657 0.08148 -0.12587 0.0949 -0.12743 0.10787 C -0.12865 0.11736 -0.13803 0.1243 -0.14289 0.13009 C -0.15382 0.14305 -0.15261 0.14537 -0.16789 0.14768 C -0.18282 0.15347 -0.19827 0.15486 -0.2132 0.16018 C -0.2257 0.16481 -0.23785 0.17685 -0.25122 0.17777 C -0.26511 0.1787 -0.279 0.17893 -0.29289 0.17939 C -0.3125 0.18611 -0.32934 0.18171 -0.35122 0.18101 C -0.35591 0.17939 -0.36146 0.17986 -0.36546 0.17615 C -0.36928 0.17268 -0.37309 0.17013 -0.37743 0.16828 C -0.38178 0.16226 -0.38698 0.15486 -0.39289 0.15231 C -0.40157 0.14143 -0.41059 0.13194 -0.4191 0.1206 C -0.42153 0.11736 -0.42622 0.11111 -0.42622 0.11134 C -0.42796 0.10416 -0.43178 0.1 -0.43455 0.09351 C -0.43993 0.08078 -0.44584 0.06828 -0.45122 0.05555 C -0.45261 0.05254 -0.45348 0.04907 -0.45487 0.04606 C -0.45712 0.04074 -0.46198 0.03009 -0.46198 0.03032 C -0.46459 0.01296 -0.46094 0.03101 -0.46667 0.01574 C -0.46945 0.0081 -0.47118 -0.00116 -0.47257 -0.0095 C -0.47483 -0.05903 -0.48976 -0.13033 -0.47153 -0.16829 C -0.46702 -0.17778 -0.45556 -0.1845 -0.44879 -0.19051 C -0.44393 -0.19931 -0.43733 -0.20764 -0.42987 -0.21274 C -0.42691 -0.22431 -0.43108 -0.21042 -0.425 -0.22223 C -0.42101 -0.2301 -0.42153 -0.24329 -0.4191 -0.25232 C -0.41945 -0.26621 -0.41945 -0.2801 -0.42032 -0.29375 C -0.42136 -0.30857 -0.42622 -0.30718 -0.43212 -0.31899 C -0.43455 -0.32385 -0.43577 -0.32848 -0.4382 -0.33334 C -0.43993 -0.34167 -0.44132 -0.35024 -0.44289 -0.3588 C -0.44115 -0.37454 -0.44167 -0.36621 -0.44167 -0.38426 " pathEditMode="relative" rAng="0" ptsTypes="ffffffffffffffffffffffffffffffffffffffffffffffffffffffffffffffffffffA">
                                      <p:cBhvr>
                                        <p:cTn id="32" dur="5000" fill="hold"/>
                                        <p:tgtEl>
                                          <p:spTgt spid="1044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5" y="-99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85185E-6 C 0.00139 0.00787 0.00486 0.01019 0.00711 0.0176 C 0.01076 0.02963 0.01163 0.04167 0.02031 0.04931 C 0.02448 0.05718 0.03107 0.06135 0.03698 0.06667 C 0.04687 0.07547 0.05798 0.08588 0.07031 0.08727 C 0.07777 0.0882 0.08541 0.0882 0.09288 0.08889 C 0.09722 0.08935 0.10173 0.09005 0.10607 0.09051 C 0.11666 0.0956 0.12934 0.09699 0.14045 0.1 C 0.14913 0.10579 0.15746 0.10903 0.16666 0.11273 C 0.175 0.11597 0.18333 0.12014 0.19166 0.12385 C 0.19791 0.12662 0.21475 0.12917 0.22152 0.13033 C 0.25347 0.14306 0.28819 0.13241 0.32152 0.13172 C 0.33767 0.13264 0.35139 0.13172 0.36545 0.14144 C 0.37239 0.15463 0.36302 0.13797 0.37152 0.14931 C 0.37413 0.15278 0.37604 0.15695 0.37864 0.16042 C 0.38142 0.17153 0.38038 0.16667 0.38211 0.17477 C 0.38177 0.19699 0.38281 0.21922 0.38107 0.24144 C 0.38073 0.24584 0.3677 0.26621 0.36441 0.26829 C 0.36093 0.27037 0.35729 0.27153 0.35364 0.27315 C 0.35243 0.27361 0.35 0.27477 0.35 0.27477 C 0.32361 0.27222 0.30069 0.27338 0.27621 0.28426 C 0.27222 0.28611 0.26892 0.29213 0.26545 0.29537 C 0.26024 0.30625 0.26701 0.29329 0.25833 0.30486 C 0.25729 0.30625 0.25711 0.3081 0.25607 0.30949 C 0.25295 0.31366 0.24809 0.31574 0.24409 0.3176 C 0.18906 0.31621 0.19861 0.31783 0.16788 0.31273 C 0.14132 0.3007 0.12066 0.27361 0.10121 0.24769 C 0.09392 0.23797 0.08628 0.22847 0.07864 0.21922 C 0.06805 0.20625 0.07448 0.20996 0.06666 0.20648 C 0.06215 0.20185 0.0552 0.19445 0.05 0.19213 C 0.04149 0.18334 0.03211 0.17732 0.02152 0.17477 C 0.01354 0.17037 0.00642 0.16829 -0.00226 0.16667 C -0.00695 0.16459 -0.01181 0.16366 -0.01667 0.16204 C -0.02136 0.1588 -0.02605 0.15834 -0.03091 0.15556 C -0.03785 0.15139 -0.04393 0.14861 -0.05122 0.14607 C -0.06285 0.14213 -0.07275 0.1338 -0.08455 0.13033 C -0.09011 0.12662 -0.09549 0.12639 -0.10122 0.12385 C -0.10955 0.12014 -0.11771 0.11551 -0.12622 0.11273 C -0.13264 0.10602 -0.13837 0.10347 -0.14514 0.09699 C -0.14792 0.09422 -0.1507 0.09167 -0.15348 0.08889 C -0.15504 0.08727 -0.15834 0.08426 -0.15834 0.08426 C -0.1632 0.07385 -0.16059 0.0706 -0.16059 0.0588 " pathEditMode="relative" ptsTypes="fffffffffffffffffffffffffffffffffffffffffA">
                                      <p:cBhvr>
                                        <p:cTn id="34" dur="5000" fill="hold"/>
                                        <p:tgtEl>
                                          <p:spTgt spid="1044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85185E-6 C 0.00156 -0.00139 0.0033 -0.00232 0.00469 -0.00417 C 0.00607 -0.00602 0.00642 -0.01227 0.00781 -0.01042 C 0.01041 -0.00695 0.00989 -0.0007 0.01094 0.00416 C 0.01285 0.01296 0.01684 0.02129 0.02031 0.02916 C 0.02153 0.03194 0.02257 0.03472 0.02344 0.0375 C 0.02413 0.03958 0.02413 0.0419 0.025 0.04375 C 0.02691 0.04815 0.03125 0.05625 0.03125 0.05648 C 0.03281 0.06412 0.03559 0.06944 0.0375 0.07708 C 0.03698 0.08472 0.03819 0.09305 0.03594 0.1 C 0.03385 0.10625 0.025 0.11458 0.025 0.11481 C 0.02101 0.13032 0.01632 0.14884 0.00937 0.1625 C -0.01823 0.15995 -0.0434 0.15764 -0.07031 0.15208 C -0.0724 0.15023 -0.08004 0.14352 -0.08125 0.14166 C -0.08229 0.14004 -0.08212 0.13727 -0.08281 0.13541 C -0.08542 0.12847 -0.08802 0.12153 -0.09063 0.11458 C -0.08872 0.09074 -0.09115 0.07916 -0.08281 0.0625 C -0.08038 0.0493 -0.08247 0.05648 -0.075 0.04166 C -0.07118 0.03426 -0.07622 0.03495 -0.07031 0.02708 C -0.0691 0.02546 -0.06719 0.02569 -0.06563 0.025 C -0.06406 0.02222 -0.06302 0.01898 -0.06094 0.01666 C -0.05972 0.01528 -0.05747 0.01597 -0.05625 0.01458 C -0.05139 0.00926 -0.05469 0.00625 -0.05 1.85185E-6 C -0.04879 -0.00162 -0.0467 -0.00116 -0.04531 -0.00209 C -0.04358 -0.00324 -0.04219 -0.00486 -0.04063 -0.00625 C -0.01997 -0.04746 -0.0375 -0.01644 0.05781 -0.01042 C 0.05972 -0.01019 0.06076 -0.00718 0.0625 -0.00625 C 0.10364 0.01574 0.05382 -0.01296 0.07969 1.85185E-6 C 0.0967 0.00856 0.09392 0.01389 0.11562 0.01666 C 0.15139 0.03264 0.11684 0.01852 0.20625 0.025 C 0.2158 0.02569 0.22396 0.04143 0.23125 0.04791 C 0.23316 0.05185 0.23385 0.05671 0.23594 0.06041 C 0.23854 0.06551 0.24878 0.07616 0.25156 0.07916 C 0.25416 0.08981 0.26041 0.09467 0.26406 0.10416 C 0.27014 0.1206 0.28229 0.1493 0.29219 0.1625 C 0.29514 0.17454 0.29149 0.16366 0.3 0.175 C 0.30538 0.18217 0.30642 0.18819 0.31406 0.19166 C 0.31614 0.19444 0.31788 0.19768 0.31944 0.2 C 0.3217 0.20139 0.32361 0.20116 0.325 0.20208 C 0.32673 0.20324 0.3276 0.20463 0.32969 0.20625 C 0.33576 0.21296 0.33663 0.2162 0.34479 0.21875 C 0.35434 0.22754 0.36163 0.22639 0.375 0.22916 C 0.39479 0.24676 0.41996 0.23217 0.43976 0.22291 C 0.44566 0.21273 0.4434 0.2044 0.45312 0.2 C 0.45694 0.18866 0.45469 0.18657 0.46406 0.18333 C 0.46684 0.17199 0.47153 0.15995 0.47656 0.15 C 0.47708 0.14722 0.47656 0.14375 0.47812 0.14166 C 0.47969 0.13958 0.48298 0.1419 0.48437 0.13958 C 0.48611 0.1368 0.48541 0.13264 0.48594 0.12916 C 0.48489 0.11666 0.4842 0.10416 0.48281 0.09166 C 0.48194 0.08356 0.4776 0.07778 0.475 0.07083 C 0.47309 0.06551 0.47205 0.05972 0.47031 0.05416 C 0.46892 0.03912 0.46545 0.0287 0.4625 0.01458 C 0.46094 0.00764 0.46215 0.00301 0.45712 -0.00209 C 0.45503 -0.00533 0.45156 -0.00764 0.44826 -0.01042 C 0.44028 -0.0169 0.42014 -0.01505 0.40937 -0.01875 C 0.40226 -0.03148 0.39288 -0.0338 0.38437 -0.04375 C 0.3717 -0.05764 0.35955 -0.0706 0.35 -0.0875 C 0.34514 -0.10834 0.34514 -0.14329 0.36215 -0.15417 C 0.36684 -0.17153 0.35972 -0.14676 0.37031 -0.16667 C 0.37708 -0.17917 0.36614 -0.17246 0.37656 -0.17709 C 0.38663 -0.18704 0.39722 -0.19329 0.40937 -0.2 C 0.41354 -0.20255 0.41719 -0.20764 0.42187 -0.20834 C 0.42604 -0.20903 0.43021 -0.20972 0.43437 -0.21042 C 0.44236 -0.21343 0.44462 -0.21273 0.44913 -0.21875 C 0.45173 -0.2206 0.45278 -0.22361 0.45469 -0.225 C 0.46371 -0.23195 0.45851 -0.22222 0.4625 -0.23125 " pathEditMode="relative" rAng="0" ptsTypes="ffffffffffffffffffffffffffffffffffffffffffffffffffffffffffffffffffA">
                                      <p:cBhvr>
                                        <p:cTn id="36" dur="5000" fill="hold"/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" y="7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469 -0.01852 0.00504 -0.03981 -0.00312 -0.05625 C -0.00364 -0.06111 -0.0033 -0.0662 -0.00468 -0.07083 C -0.00607 -0.07546 -0.01093 -0.08333 -0.01093 -0.08333 C -0.01371 -0.11296 -0.02153 -0.1412 -0.025 -0.17083 C -0.03038 -0.21574 -0.02378 -0.20069 -0.03281 -0.21875 C -0.03541 -0.2331 -0.03663 -0.25926 -0.04843 -0.26458 C -0.04618 -0.28287 -0.04965 -0.29398 -0.0375 -0.29792 C -0.03003 -0.3044 -0.02986 -0.30764 -0.025 -0.31667 C -0.02378 -0.31898 -0.0217 -0.3206 -0.02031 -0.32292 C -0.01632 -0.3294 -0.01475 -0.33819 -0.0125 -0.34583 C -0.01041 -0.36204 -0.00816 -0.37801 -0.00468 -0.39375 C -0.00451 -0.39676 -0.00243 -0.42292 0.00157 -0.42708 C 0.0033 -0.42894 0.00573 -0.42847 0.00782 -0.42917 C 0.02188 -0.44167 0.03212 -0.44375 0.04844 -0.45 C 0.05469 -0.45556 0.06163 -0.46019 0.06875 -0.4625 C 0.08368 -0.47569 0.09063 -0.46806 0.11407 -0.46667 C 0.13212 -0.45069 0.10712 -0.4713 0.1625 -0.46042 C 0.16875 -0.45926 0.1783 -0.44468 0.18282 -0.43958 C 0.1882 -0.43356 0.19653 -0.42917 0.20313 -0.42708 C 0.25295 -0.43032 0.22205 -0.42847 0.24844 -0.43542 C 0.26684 -0.44769 0.28525 -0.44306 0.30469 -0.43958 C 0.33021 -0.42824 0.3007 -0.43958 0.35782 -0.43958 C 0.36927 -0.43958 0.38073 -0.43681 0.39219 -0.43542 C 0.40452 -0.43125 0.40018 -0.43079 0.40469 -0.41875 C 0.40643 -0.41435 0.41094 -0.40625 0.41094 -0.40625 C 0.41198 -0.39907 0.41563 -0.39259 0.41563 -0.38542 C 0.41563 -0.37083 0.41337 -0.35625 0.4125 -0.34167 C 0.41181 -0.33194 0.4132 -0.32176 0.41094 -0.3125 C 0.41042 -0.31042 0.39757 -0.30255 0.39532 -0.30208 C 0.37587 -0.29861 0.35816 -0.29583 0.33907 -0.29167 C 0.33334 -0.29352 0.32674 -0.29352 0.32188 -0.29792 C 0.31459 -0.3044 0.31042 -0.31157 0.30157 -0.31458 C 0.27865 -0.33495 0.29601 -0.32315 0.24375 -0.31875 C 0.23837 -0.31389 0.23646 -0.31042 0.23438 -0.30208 C 0.23629 -0.27315 0.23073 -0.2838 0.24219 -0.275 C 0.24375 -0.27384 0.24497 -0.27106 0.24688 -0.27083 C 0.25834 -0.26898 0.28125 -0.26875 0.28125 -0.26875 " pathEditMode="relative" ptsTypes="fffffffffffffffffffffffffffffffffffffA">
                                      <p:cBhvr>
                                        <p:cTn id="38" dur="5000" fill="hold"/>
                                        <p:tgtEl>
                                          <p:spTgt spid="1044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22222E-6 C -0.00591 -0.00393 -0.00452 -0.00347 -0.01181 -0.00648 C -0.01459 -0.00764 -0.02014 -0.00949 -0.02014 -0.00949 C -0.04358 -0.03032 -0.08663 -0.03148 -0.11302 -0.03333 C -0.12483 -0.0375 -0.1125 -0.03356 -0.13681 -0.03657 C -0.14809 -0.03796 -0.15886 -0.04421 -0.17014 -0.04606 C -0.18455 -0.05255 -0.19966 -0.05324 -0.21424 -0.0588 C -0.21806 -0.06042 -0.22118 -0.06343 -0.225 -0.06505 C -0.22622 -0.0662 -0.22726 -0.06736 -0.22847 -0.06829 C -0.22969 -0.06898 -0.23108 -0.06898 -0.23212 -0.06991 C -0.23698 -0.07407 -0.2415 -0.07986 -0.24636 -0.08426 C -0.25052 -0.08796 -0.25712 -0.09838 -0.25712 -0.09838 C -0.25747 -0.10046 -0.25747 -0.10301 -0.25834 -0.10486 C -0.26025 -0.10856 -0.26545 -0.11435 -0.26545 -0.11435 C -0.26979 -0.12616 -0.27518 -0.1375 -0.27969 -0.14931 C -0.28438 -0.16157 -0.28941 -0.17639 -0.29757 -0.18565 C -0.30243 -0.1912 -0.30625 -0.19167 -0.31181 -0.19537 C -0.31927 -0.20023 -0.32743 -0.20556 -0.33559 -0.20787 C -0.34323 -0.21296 -0.35226 -0.21713 -0.36059 -0.21898 C -0.36216 -0.22014 -0.36372 -0.2213 -0.36545 -0.22222 C -0.36771 -0.22338 -0.37257 -0.22546 -0.37257 -0.22546 C -0.3842 -0.23704 -0.40261 -0.23912 -0.41667 -0.24282 C -0.43403 -0.24213 -0.45226 -0.2463 -0.46893 -0.23981 C -0.5033 -0.22639 -0.44879 -0.23866 -0.48438 -0.23171 C -0.49514 -0.22106 -0.49063 -0.22523 -0.49757 -0.21898 C -0.50035 -0.21343 -0.50226 -0.20972 -0.50347 -0.20324 C -0.50156 -0.1537 -0.49531 -0.12685 -0.47257 -0.08889 C -0.46997 -0.08472 -0.4658 -0.07176 -0.46181 -0.06829 C -0.45799 -0.06481 -0.45191 -0.06435 -0.44757 -0.06204 C -0.4415 -0.0588 -0.43403 -0.05255 -0.42726 -0.05231 C -0.38959 -0.05139 -0.35191 -0.05139 -0.31424 -0.05093 C -0.29427 -0.04537 -0.27726 -0.03333 -0.26059 -0.01759 C -0.25608 -0.01319 -0.25226 -0.00741 -0.24879 -0.00162 C -0.24705 0.00139 -0.24393 0.00787 -0.24393 0.00787 C -0.24167 0.0169 -0.23716 0.02523 -0.23334 0.03333 C -0.23403 0.05347 -0.23004 0.06065 -0.24045 0.06991 C -0.24479 0.0787 -0.25174 0.08611 -0.25834 0.09213 C -0.26111 0.09468 -0.26667 0.1 -0.26667 0.1 C -0.27483 0.11667 -0.26233 0.09259 -0.27257 0.10787 C -0.28351 0.12431 -0.27379 0.11482 -0.28212 0.12222 C -0.28941 0.13727 -0.29531 0.15046 -0.29757 0.16829 C -0.29705 0.18032 -0.29948 0.19398 -0.29514 0.20463 C -0.28924 0.21898 -0.27813 0.22361 -0.27136 0.23657 C -0.26754 0.24398 -0.26389 0.25208 -0.25834 0.25718 C -0.25538 0.26482 -0.25521 0.27384 -0.25226 0.28102 C -0.24688 0.29352 -0.23941 0.30532 -0.23334 0.31736 C -0.23073 0.32245 -0.22639 0.33194 -0.22257 0.33333 C -0.21945 0.33449 -0.21302 0.33657 -0.21302 0.33657 C -0.21025 0.33611 -0.20712 0.33681 -0.20469 0.33495 C -0.20313 0.3338 -0.2033 0.33056 -0.20226 0.32847 C -0.19861 0.32153 -0.19358 0.31551 -0.18924 0.30949 C -0.18629 0.29398 -0.18924 0.31088 -0.18681 0.2794 C -0.18542 0.26181 -0.18281 0.24236 -0.17847 0.22546 C -0.17795 0.2213 -0.17709 0.20764 -0.175 0.20324 C -0.17309 0.19931 -0.16754 0.19537 -0.16424 0.19352 C -0.1566 0.18935 -0.15087 0.18333 -0.14271 0.18102 C -0.13472 0.17361 -0.12379 0.17153 -0.11424 0.16991 C -0.10504 0.16574 -0.09514 0.16597 -0.08559 0.16505 C -0.07761 0.16319 -0.06979 0.16042 -0.06181 0.1588 C -0.05261 0.1544 -0.04219 0.15255 -0.03334 0.14769 C -0.02726 0.14421 -0.02448 0.14282 -0.01771 0.1412 C -0.01285 0.13796 -0.00764 0.13796 -0.00347 0.13333 C 0.00278 0.12616 0.00607 0.11551 0.01198 0.10787 C 0.01562 0.10301 0.02257 0.10162 0.02743 0.1 C 0.05156 0.10417 0.04357 0.10116 0.05833 0.11574 C 0.06128 0.12778 0.06666 0.13889 0.07031 0.15069 C 0.07482 0.16528 0.07552 0.1838 0.08229 0.19676 C 0.08559 0.2169 0.08003 0.18634 0.08698 0.21111 C 0.08854 0.21667 0.08941 0.22269 0.09062 0.22847 C 0.09166 0.2331 0.09288 0.24282 0.09288 0.24282 C 0.09219 0.25347 0.09201 0.26412 0.09062 0.27454 C 0.0901 0.27917 0.0868 0.28218 0.08455 0.28565 C 0.07882 0.29444 0.07413 0.3044 0.06666 0.31111 C 0.0618 0.31991 0.05868 0.32778 0.05607 0.33796 C 0.05642 0.34653 0.05607 0.35509 0.05729 0.36343 C 0.05764 0.36597 0.05972 0.36759 0.06076 0.36991 C 0.06423 0.37732 0.06927 0.39167 0.07621 0.39514 C 0.09149 0.40278 0.11024 0.40255 0.12621 0.40463 C 0.14097 0.40417 0.15573 0.40463 0.17031 0.40324 C 0.17465 0.40278 0.17812 0.39861 0.18229 0.39676 C 0.18975 0.39352 0.19739 0.39051 0.20486 0.38727 C 0.20972 0.38287 0.2158 0.38148 0.22031 0.37616 C 0.22274 0.37315 0.225 0.36991 0.22743 0.36667 C 0.22864 0.36505 0.23107 0.36181 0.23107 0.36181 C 0.23698 0.33912 0.23837 0.31227 0.22986 0.29051 C 0.2276 0.27546 0.22066 0.25671 0.21076 0.24769 C 0.20833 0.2456 0.20573 0.24375 0.20364 0.2412 C 0.19462 0.22986 0.18472 0.22269 0.17396 0.21574 C 0.16475 0.20972 0.15642 0.20301 0.14653 0.19838 C 0.14045 0.19028 0.13281 0.18657 0.125 0.18241 C 0.11962 0.1713 0.12673 0.18449 0.11788 0.17454 C 0.11684 0.17338 0.11666 0.1713 0.11562 0.16991 C 0.11458 0.16852 0.11302 0.16806 0.11198 0.16667 C 0.10903 0.16319 0.10364 0.15556 0.10364 0.15556 C 0.10208 0.14931 0.09878 0.14699 0.09653 0.1412 C 0.08663 0.11551 0.07587 0.08079 0.07274 0.05232 C 0.07326 0.03634 0.07135 0.01968 0.075 0.00463 C 0.07882 -0.01111 0.09357 -0.02176 0.10486 -0.02546 C 0.11094 -0.03125 0.12014 -0.03287 0.12743 -0.03495 C 0.12864 -0.03495 0.1533 -0.03773 0.16319 -0.03171 C 0.16753 -0.02917 0.17291 -0.02523 0.17743 -0.02222 C 0.18038 -0.02014 0.18576 -0.01435 0.18576 -0.01435 C 0.18871 -0.00833 0.19305 -0.00556 0.19653 2.22222E-6 C 0.2 0.00556 0.20295 0.01157 0.20607 0.01736 C 0.20781 0.02407 0.20816 0.02662 0.21198 0.03171 C 0.21319 0.03796 0.21423 0.04236 0.21666 0.04769 C 0.2158 0.08657 0.22118 0.09074 0.20833 0.11273 C 0.20312 0.12176 0.20034 0.12778 0.19166 0.13171 C 0.18576 0.13727 0.17916 0.13542 0.17274 0.13958 C 0.16406 0.13889 0.15469 0.14097 0.14653 0.13657 C 0.1401 0.1331 0.13559 0.13009 0.12864 0.12847 C 0.11823 0.11991 0.10382 0.11551 0.09166 0.11273 C 0.07743 0.10602 0.06528 0.09931 0.05 0.09676 C 0.03663 0.09051 0.0217 0.09398 0.00833 0.09838 C 0.00486 0.10162 0.00173 0.1044 -0.00226 0.10625 C -0.00452 0.11088 -0.01615 0.12199 -0.02014 0.12384 C -0.02379 0.13079 -0.03091 0.13958 -0.03559 0.14607 C -0.03768 0.1537 -0.04271 0.15857 -0.04636 0.16505 C -0.05382 0.17801 -0.06146 0.18958 -0.07379 0.19514 C -0.08854 0.21042 -0.12205 0.20046 -0.13334 0.2 C -0.13733 0.19815 -0.13594 0.19954 -0.13802 0.19676 " pathEditMode="relative" ptsTypes="ffffffffffffffffffffffffffffffffffffffffffffffffffffffffffffffffffffffffffffffffffffffffffffffffffffffffffffffffffffffffA">
                                      <p:cBhvr>
                                        <p:cTn id="40" dur="5000" fill="hold"/>
                                        <p:tgtEl>
                                          <p:spTgt spid="1044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5" grpId="0" animBg="1"/>
      <p:bldP spid="104456" grpId="0" animBg="1"/>
      <p:bldP spid="104457" grpId="0" animBg="1"/>
      <p:bldP spid="104458" grpId="0" animBg="1"/>
      <p:bldP spid="104459" grpId="0" animBg="1"/>
      <p:bldP spid="104460" grpId="0" animBg="1"/>
      <p:bldP spid="104461" grpId="0" animBg="1"/>
      <p:bldP spid="104462" grpId="0" animBg="1"/>
      <p:bldP spid="104463" grpId="0" animBg="1"/>
      <p:bldP spid="104464" grpId="0" animBg="1"/>
      <p:bldP spid="104465" grpId="0" animBg="1"/>
      <p:bldP spid="104466" grpId="0" animBg="1"/>
      <p:bldP spid="104467" grpId="0" animBg="1"/>
      <p:bldP spid="104468" grpId="0" animBg="1"/>
      <p:bldP spid="104469" grpId="0" animBg="1"/>
      <p:bldP spid="104470" grpId="0" animBg="1"/>
      <p:bldP spid="104471" grpId="0" animBg="1"/>
      <p:bldP spid="10447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/>
          <a:lstStyle/>
          <a:p>
            <a:r>
              <a:rPr lang="ru-RU" sz="3600" dirty="0" smtClean="0"/>
              <a:t>Следовательно, металлы состоят из положительно заряженных ионов, которые участвуют в тепловом движении, и свободных электронов, которые могут перемещаться по всему проводнику. </a:t>
            </a:r>
            <a:endParaRPr lang="ru-RU" sz="3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/>
          <a:lstStyle/>
          <a:p>
            <a:r>
              <a:rPr lang="ru-RU" dirty="0" smtClean="0"/>
              <a:t>Проводники второго рода</a:t>
            </a:r>
            <a:br>
              <a:rPr lang="ru-RU" dirty="0" smtClean="0"/>
            </a:br>
            <a:r>
              <a:rPr lang="ru-RU" dirty="0" smtClean="0"/>
              <a:t>(электролиты)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525963"/>
          </a:xfrm>
        </p:spPr>
        <p:txBody>
          <a:bodyPr/>
          <a:lstStyle/>
          <a:p>
            <a:r>
              <a:rPr lang="en-US" sz="4400" kern="1200" dirty="0" smtClean="0"/>
              <a:t>K</a:t>
            </a:r>
            <a:r>
              <a:rPr lang="ru-RU" sz="4400" kern="1200" baseline="30000" dirty="0" smtClean="0"/>
              <a:t>+</a:t>
            </a:r>
            <a:r>
              <a:rPr lang="en-US" sz="4400" kern="1200" dirty="0" err="1" smtClean="0"/>
              <a:t>Cl</a:t>
            </a:r>
            <a:r>
              <a:rPr lang="ru-RU" sz="4400" kern="1200" baseline="30000" dirty="0" smtClean="0"/>
              <a:t>- </a:t>
            </a:r>
            <a:r>
              <a:rPr lang="ru-RU" sz="4400" kern="1200" dirty="0" smtClean="0"/>
              <a:t>;</a:t>
            </a:r>
            <a:r>
              <a:rPr lang="en-US" sz="4400" kern="1200" dirty="0" smtClean="0"/>
              <a:t> </a:t>
            </a:r>
            <a:r>
              <a:rPr lang="ru-RU" sz="4400" kern="1200" dirty="0" smtClean="0"/>
              <a:t>           </a:t>
            </a:r>
            <a:r>
              <a:rPr lang="en-US" sz="4400" kern="1200" dirty="0" smtClean="0"/>
              <a:t> Na</a:t>
            </a:r>
            <a:r>
              <a:rPr lang="ru-RU" sz="4400" kern="1200" baseline="30000" dirty="0" smtClean="0"/>
              <a:t>+</a:t>
            </a:r>
            <a:r>
              <a:rPr lang="en-US" sz="4400" kern="1200" dirty="0" smtClean="0"/>
              <a:t>OH</a:t>
            </a:r>
            <a:r>
              <a:rPr lang="ru-RU" sz="4400" kern="1200" baseline="30000" dirty="0" smtClean="0"/>
              <a:t>- </a:t>
            </a:r>
            <a:r>
              <a:rPr lang="ru-RU" sz="4400" kern="1200" dirty="0" smtClean="0"/>
              <a:t>;</a:t>
            </a:r>
            <a:r>
              <a:rPr lang="en-US" sz="4400" kern="1200" dirty="0" smtClean="0"/>
              <a:t> H</a:t>
            </a:r>
            <a:r>
              <a:rPr lang="ru-RU" sz="2800" kern="1200" dirty="0" smtClean="0"/>
              <a:t>2</a:t>
            </a:r>
            <a:r>
              <a:rPr lang="ru-RU" sz="4400" kern="1200" baseline="30000" dirty="0" smtClean="0"/>
              <a:t>+</a:t>
            </a:r>
            <a:r>
              <a:rPr lang="en-US" sz="4400" kern="1200" dirty="0" smtClean="0"/>
              <a:t>SO</a:t>
            </a:r>
            <a:r>
              <a:rPr lang="ru-RU" sz="4400" kern="1200" baseline="-25000" dirty="0" smtClean="0"/>
              <a:t>4</a:t>
            </a:r>
            <a:r>
              <a:rPr lang="ru-RU" sz="4400" kern="1200" baseline="30000" dirty="0" smtClean="0"/>
              <a:t>2-</a:t>
            </a:r>
            <a:r>
              <a:rPr lang="ru-RU" sz="4400" kern="1200" dirty="0" smtClean="0"/>
              <a:t> </a:t>
            </a:r>
            <a:r>
              <a:rPr lang="en-US" sz="4400" kern="1200" dirty="0" smtClean="0"/>
              <a:t>;       Cu</a:t>
            </a:r>
            <a:r>
              <a:rPr lang="en-US" sz="4400" kern="1200" baseline="30000" dirty="0" smtClean="0"/>
              <a:t>2+</a:t>
            </a:r>
            <a:r>
              <a:rPr lang="en-US" sz="4400" kern="1200" dirty="0" smtClean="0"/>
              <a:t>Cl</a:t>
            </a:r>
            <a:r>
              <a:rPr lang="en-US" sz="4400" kern="1200" baseline="-25000" dirty="0" smtClean="0"/>
              <a:t>2</a:t>
            </a:r>
            <a:r>
              <a:rPr lang="ru-RU" sz="4400" kern="1200" baseline="30000" dirty="0" smtClean="0"/>
              <a:t>-</a:t>
            </a:r>
            <a:r>
              <a:rPr lang="en-US" sz="4400" kern="1200" dirty="0" smtClean="0"/>
              <a:t>; </a:t>
            </a:r>
            <a:r>
              <a:rPr lang="ru-RU" sz="4400" kern="1200" dirty="0" smtClean="0"/>
              <a:t>           </a:t>
            </a:r>
            <a:r>
              <a:rPr lang="en-US" sz="4400" kern="1200" dirty="0" smtClean="0"/>
              <a:t>H</a:t>
            </a:r>
            <a:r>
              <a:rPr lang="ru-RU" sz="4400" kern="1200" baseline="30000" dirty="0" smtClean="0"/>
              <a:t>+</a:t>
            </a:r>
            <a:r>
              <a:rPr lang="en-US" sz="4400" kern="1200" dirty="0" smtClean="0"/>
              <a:t>NO</a:t>
            </a:r>
            <a:r>
              <a:rPr lang="en-US" sz="4400" kern="1200" baseline="-25000" dirty="0" smtClean="0"/>
              <a:t>3</a:t>
            </a:r>
            <a:r>
              <a:rPr lang="ru-RU" sz="4400" kern="1200" baseline="30000" dirty="0" smtClean="0"/>
              <a:t>-</a:t>
            </a:r>
            <a:r>
              <a:rPr lang="ru-RU" sz="4400" kern="1200" dirty="0" smtClean="0"/>
              <a:t> </a:t>
            </a:r>
            <a:r>
              <a:rPr lang="en-US" sz="4400" kern="1200" dirty="0" smtClean="0"/>
              <a:t>           </a:t>
            </a:r>
            <a:r>
              <a:rPr lang="ru-RU" sz="4400" kern="1200" dirty="0" smtClean="0"/>
              <a:t>и т.д.</a:t>
            </a:r>
            <a:endParaRPr lang="ru-RU" sz="44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0"/>
          <a:ext cx="9144000" cy="67668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71934"/>
                <a:gridCol w="2643206"/>
                <a:gridCol w="2428860"/>
              </a:tblGrid>
              <a:tr h="512862">
                <a:tc rowSpan="2"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вопросы</a:t>
                      </a:r>
                      <a:endParaRPr lang="ru-RU" sz="2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проводники</a:t>
                      </a:r>
                      <a:endParaRPr lang="ru-RU" sz="2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1286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металлы</a:t>
                      </a:r>
                      <a:endParaRPr lang="ru-RU" sz="2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растворы</a:t>
                      </a:r>
                      <a:endParaRPr lang="ru-RU" sz="2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92188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Носители заряда</a:t>
                      </a:r>
                      <a:endParaRPr lang="ru-RU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электроны</a:t>
                      </a:r>
                      <a:endParaRPr lang="ru-RU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(+) и (-) ионы</a:t>
                      </a:r>
                      <a:endParaRPr lang="ru-RU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9006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водном растворе источника обнаружены следующие ионы: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ru-RU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ru-RU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</a:t>
                      </a:r>
                      <a:r>
                        <a:rPr lang="ru-RU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</a:t>
                      </a:r>
                      <a:r>
                        <a:rPr lang="ru-RU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ru-RU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2- 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OH</a:t>
                      </a:r>
                      <a:r>
                        <a:rPr lang="ru-RU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.При растворении каких веществ они могли образоваться. Напишите формулы.</a:t>
                      </a:r>
                      <a:endParaRPr lang="ru-RU" sz="20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995555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Зависимость</a:t>
                      </a:r>
                      <a:r>
                        <a:rPr lang="ru-RU" sz="2000" baseline="0" dirty="0" smtClean="0"/>
                        <a:t> электропроводности от температуры</a:t>
                      </a:r>
                      <a:endParaRPr lang="ru-RU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938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Зависимость</a:t>
                      </a:r>
                      <a:r>
                        <a:rPr lang="ru-RU" sz="2000" baseline="0" dirty="0" smtClean="0"/>
                        <a:t> сопротивления от температуры</a:t>
                      </a:r>
                      <a:endParaRPr lang="ru-RU" sz="20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779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 smtClean="0"/>
                        <a:t>Вольт-амперная</a:t>
                      </a:r>
                      <a:r>
                        <a:rPr lang="ru-RU" sz="2000" dirty="0" smtClean="0"/>
                        <a:t> характеристика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1292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Перенос ионов внутри вещества.</a:t>
                      </a:r>
                      <a:endParaRPr lang="ru-RU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0" y="0"/>
          <a:ext cx="9144000" cy="68579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71802"/>
                <a:gridCol w="2786081"/>
                <a:gridCol w="3286117"/>
              </a:tblGrid>
              <a:tr h="673907">
                <a:tc rowSpan="2"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вопросы</a:t>
                      </a:r>
                      <a:endParaRPr lang="ru-RU" sz="2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проводники</a:t>
                      </a:r>
                      <a:endParaRPr lang="ru-RU" sz="2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7390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металлы</a:t>
                      </a:r>
                      <a:endParaRPr lang="ru-RU" sz="2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растворы</a:t>
                      </a:r>
                      <a:endParaRPr lang="ru-RU" sz="2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1534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Носители заряда</a:t>
                      </a:r>
                      <a:endParaRPr lang="ru-RU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электроны</a:t>
                      </a:r>
                      <a:endParaRPr lang="ru-RU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(+) и (-) ионы</a:t>
                      </a:r>
                      <a:endParaRPr lang="ru-RU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2902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водном растворе источника обнаружены следующие ионы: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ru-RU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ru-RU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</a:t>
                      </a:r>
                      <a:r>
                        <a:rPr lang="ru-RU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</a:t>
                      </a:r>
                      <a:r>
                        <a:rPr lang="ru-RU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ru-RU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2- 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OH</a:t>
                      </a:r>
                      <a:r>
                        <a:rPr lang="ru-RU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.При растворении каких веществ они могли образоваться. Напишите формулы.</a:t>
                      </a:r>
                      <a:endParaRPr lang="ru-RU" sz="20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ru-RU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</a:t>
                      </a:r>
                      <a:r>
                        <a:rPr lang="ru-RU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K</a:t>
                      </a:r>
                      <a:r>
                        <a:rPr lang="ru-RU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OH</a:t>
                      </a:r>
                      <a:r>
                        <a:rPr lang="ru-RU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</a:t>
                      </a:r>
                      <a:r>
                        <a:rPr lang="ru-RU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ru-RU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2- 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ru-RU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</a:t>
                      </a:r>
                      <a:r>
                        <a:rPr lang="ru-RU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ru-RU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OH</a:t>
                      </a:r>
                      <a:r>
                        <a:rPr lang="ru-RU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</a:t>
                      </a:r>
                      <a:r>
                        <a:rPr lang="ru-RU" sz="20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ru-RU" sz="20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2-</a:t>
                      </a:r>
                      <a:endParaRPr lang="ru-RU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70459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Зависимость</a:t>
                      </a:r>
                      <a:r>
                        <a:rPr lang="ru-RU" sz="2000" baseline="0" dirty="0" smtClean="0"/>
                        <a:t> электропроводности от температуры</a:t>
                      </a:r>
                      <a:endParaRPr lang="ru-RU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 увеличением температуры </a:t>
                      </a:r>
                      <a:r>
                        <a:rPr lang="ru-RU" sz="2000" dirty="0" smtClean="0">
                          <a:effectLst/>
                        </a:rPr>
                        <a:t>электропроводность</a:t>
                      </a:r>
                      <a:r>
                        <a:rPr lang="ru-RU" sz="2000" dirty="0" smtClean="0"/>
                        <a:t> уменьшается</a:t>
                      </a:r>
                      <a:endParaRPr lang="ru-RU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Электропроводность не зависит от температуры</a:t>
                      </a:r>
                      <a:endParaRPr lang="ru-RU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43" y="142851"/>
          <a:ext cx="8858311" cy="64294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29860"/>
                <a:gridCol w="2929860"/>
                <a:gridCol w="2998591"/>
              </a:tblGrid>
              <a:tr h="19460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Зависимость</a:t>
                      </a:r>
                      <a:r>
                        <a:rPr lang="ru-RU" sz="2000" baseline="0" dirty="0" smtClean="0"/>
                        <a:t> сопротивления от температуры</a:t>
                      </a:r>
                      <a:endParaRPr lang="ru-RU" sz="2000" dirty="0" smtClean="0"/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Обладает сопротивлением, которое увеличивается с увеличением температуры</a:t>
                      </a:r>
                    </a:p>
                    <a:p>
                      <a:r>
                        <a:rPr lang="ru-RU" dirty="0" smtClean="0"/>
                        <a:t>                     </a:t>
                      </a:r>
                      <a:r>
                        <a:rPr lang="en-US" dirty="0" smtClean="0"/>
                        <a:t>                                </a:t>
                      </a:r>
                      <a:r>
                        <a:rPr lang="ru-RU" dirty="0" smtClean="0"/>
                        <a:t>                       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Обладает сопротивлением, которое при увеличении температуры уменьшается</a:t>
                      </a:r>
                      <a:endParaRPr lang="en-US" sz="2000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                             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20511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 smtClean="0"/>
                        <a:t>Вольт-амперная</a:t>
                      </a:r>
                      <a:r>
                        <a:rPr lang="ru-RU" sz="2000" dirty="0" smtClean="0"/>
                        <a:t> характеристика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линейная, ток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effectLst/>
                        </a:rPr>
                        <a:t> появляется с возникновением напряжения</a:t>
                      </a:r>
                      <a:r>
                        <a:rPr lang="en-US" dirty="0" smtClean="0"/>
                        <a:t>  </a:t>
                      </a:r>
                      <a:endParaRPr lang="ru-RU" dirty="0" smtClean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линейная, ток</a:t>
                      </a:r>
                      <a:r>
                        <a:rPr lang="ru-RU" sz="2000" baseline="0" dirty="0" smtClean="0"/>
                        <a:t> возникает при некотором значении напряжения отличным от нуля.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                                         </a:t>
                      </a:r>
                      <a:endParaRPr lang="ru-RU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1909388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Перенос ионов внутри вещества.</a:t>
                      </a:r>
                      <a:endParaRPr lang="ru-RU" sz="20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Б</a:t>
                      </a:r>
                      <a:r>
                        <a:rPr lang="ru-RU" sz="2000" dirty="0" smtClean="0"/>
                        <a:t>ез переноса ионов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Сопровождается переносом ионов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142844" y="785794"/>
            <a:ext cx="8786874" cy="6072206"/>
          </a:xfrm>
        </p:spPr>
        <p:txBody>
          <a:bodyPr/>
          <a:lstStyle/>
          <a:p>
            <a:r>
              <a:rPr lang="ru-RU" sz="2800" dirty="0" smtClean="0"/>
              <a:t>1.Что можно сказать об электропроводности :</a:t>
            </a:r>
          </a:p>
          <a:p>
            <a:pPr>
              <a:buNone/>
            </a:pPr>
            <a:r>
              <a:rPr lang="ru-RU" sz="2800" dirty="0" smtClean="0"/>
              <a:t>А) кристаллических веществ: </a:t>
            </a:r>
            <a:r>
              <a:rPr lang="en-US" sz="2800" dirty="0" err="1" smtClean="0"/>
              <a:t>KCl</a:t>
            </a:r>
            <a:r>
              <a:rPr lang="en-US" sz="2800" dirty="0" smtClean="0"/>
              <a:t> </a:t>
            </a:r>
            <a:r>
              <a:rPr lang="ru-RU" sz="2800" dirty="0" smtClean="0"/>
              <a:t>; </a:t>
            </a:r>
            <a:r>
              <a:rPr lang="en-US" sz="2800" dirty="0" smtClean="0"/>
              <a:t>C</a:t>
            </a:r>
            <a:r>
              <a:rPr lang="ru-RU" sz="2800" baseline="-25000" dirty="0" smtClean="0"/>
              <a:t>6</a:t>
            </a:r>
            <a:r>
              <a:rPr lang="en-US" sz="2800" dirty="0" smtClean="0"/>
              <a:t>H</a:t>
            </a:r>
            <a:r>
              <a:rPr lang="ru-RU" sz="2800" baseline="-25000" dirty="0" smtClean="0"/>
              <a:t>12</a:t>
            </a:r>
            <a:r>
              <a:rPr lang="en-US" sz="2800" dirty="0" smtClean="0"/>
              <a:t>O</a:t>
            </a:r>
            <a:r>
              <a:rPr lang="ru-RU" sz="2800" baseline="-25000" dirty="0" smtClean="0"/>
              <a:t>6</a:t>
            </a:r>
            <a:r>
              <a:rPr lang="ru-RU" sz="2800" dirty="0" smtClean="0"/>
              <a:t>; </a:t>
            </a:r>
            <a:r>
              <a:rPr lang="en-US" sz="2800" dirty="0" err="1" smtClean="0"/>
              <a:t>AlCl</a:t>
            </a:r>
            <a:r>
              <a:rPr lang="ru-RU" sz="2800" baseline="-25000" dirty="0" smtClean="0"/>
              <a:t>3</a:t>
            </a:r>
            <a:r>
              <a:rPr lang="ru-RU" sz="2800" dirty="0" smtClean="0"/>
              <a:t>; </a:t>
            </a:r>
            <a:r>
              <a:rPr lang="en-US" sz="2800" dirty="0" err="1" smtClean="0"/>
              <a:t>ZnCl</a:t>
            </a:r>
            <a:r>
              <a:rPr lang="ru-RU" sz="2800" baseline="-25000" dirty="0" smtClean="0"/>
              <a:t>2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Б) жидкостей:</a:t>
            </a:r>
            <a:r>
              <a:rPr lang="en-US" sz="2800" dirty="0" smtClean="0"/>
              <a:t>HNO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; C</a:t>
            </a:r>
            <a:r>
              <a:rPr lang="en-US" sz="2800" baseline="-25000" dirty="0" smtClean="0"/>
              <a:t>6</a:t>
            </a:r>
            <a:r>
              <a:rPr lang="en-US" sz="2800" dirty="0" smtClean="0"/>
              <a:t>H</a:t>
            </a:r>
            <a:r>
              <a:rPr lang="en-US" sz="2800" baseline="-25000" dirty="0" smtClean="0"/>
              <a:t>14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В) растворов указанных кристаллических веществ.</a:t>
            </a:r>
          </a:p>
          <a:p>
            <a:r>
              <a:rPr lang="ru-RU" sz="2800" dirty="0" smtClean="0"/>
              <a:t>Параграф 35</a:t>
            </a:r>
          </a:p>
          <a:p>
            <a:r>
              <a:rPr lang="ru-RU" sz="2800" dirty="0" smtClean="0"/>
              <a:t>Распределить вещества в порядке возрастания по степени электропроводности:</a:t>
            </a:r>
          </a:p>
          <a:p>
            <a:pPr>
              <a:buNone/>
            </a:pPr>
            <a:r>
              <a:rPr lang="ru-RU" sz="2800" dirty="0" smtClean="0"/>
              <a:t>алюминий, графит, железо, золото, медь, нихром, свинец, фарфор, янтарь.</a:t>
            </a:r>
          </a:p>
          <a:p>
            <a:pPr>
              <a:buNone/>
            </a:pPr>
            <a:r>
              <a:rPr lang="ru-RU" sz="2800" dirty="0" smtClean="0"/>
              <a:t>Определите, к какому виду веществ (по проводимости) они относятся.</a:t>
            </a:r>
          </a:p>
          <a:p>
            <a:endParaRPr lang="ru-RU" sz="28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571480"/>
          </a:xfrm>
        </p:spPr>
        <p:txBody>
          <a:bodyPr/>
          <a:lstStyle/>
          <a:p>
            <a:r>
              <a:rPr lang="ru-RU" dirty="0" smtClean="0"/>
              <a:t>Цели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688" y="571480"/>
            <a:ext cx="8858312" cy="6072230"/>
          </a:xfrm>
        </p:spPr>
        <p:txBody>
          <a:bodyPr>
            <a:normAutofit/>
          </a:bodyPr>
          <a:lstStyle/>
          <a:p>
            <a:r>
              <a:rPr lang="ru-RU" sz="2600" dirty="0" smtClean="0"/>
              <a:t>Сформировать единое представление об электричестве, полученное на уроках физики и химии вокруг основополагающих понятий этих наук.</a:t>
            </a:r>
          </a:p>
          <a:p>
            <a:r>
              <a:rPr lang="ru-RU" sz="2600" dirty="0" smtClean="0"/>
              <a:t>Обобщить знания о причинах возникновения электричества; видах проводников.</a:t>
            </a:r>
          </a:p>
          <a:p>
            <a:r>
              <a:rPr lang="ru-RU" sz="2600" dirty="0" smtClean="0"/>
              <a:t>Установить зависимость между электропроводностью веществ и их химическим строением. Раскрыть сущность процесса электролитической диссоциации.</a:t>
            </a:r>
          </a:p>
          <a:p>
            <a:r>
              <a:rPr lang="ru-RU" sz="2600" dirty="0" smtClean="0"/>
              <a:t> Продолжать формировать естественнонаучные знания об окружающем мире, а также показать возможности использования химического действия электрического тока на практике.</a:t>
            </a:r>
          </a:p>
          <a:p>
            <a:pPr>
              <a:buNone/>
            </a:pPr>
            <a:endParaRPr lang="ru-RU" sz="2600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dirty="0" smtClean="0">
                <a:solidFill>
                  <a:schemeClr val="accent2"/>
                </a:solidFill>
              </a:rPr>
              <a:t>Девиз урока: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357718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Monotype Corsiva" pitchFamily="66" charset="0"/>
              </a:rPr>
              <a:t>«Мыслящий ум не чувствует себя счастливым пока ему не удается связать воедино разрозненные факты, им наблюдаемые»</a:t>
            </a:r>
          </a:p>
          <a:p>
            <a:pPr algn="r">
              <a:buNone/>
            </a:pPr>
            <a:r>
              <a:rPr lang="ru-RU" sz="4000" dirty="0" err="1" smtClean="0">
                <a:latin typeface="Monotype Corsiva" pitchFamily="66" charset="0"/>
              </a:rPr>
              <a:t>Девид</a:t>
            </a:r>
            <a:r>
              <a:rPr lang="ru-RU" sz="4000" dirty="0" smtClean="0">
                <a:latin typeface="Monotype Corsiva" pitchFamily="66" charset="0"/>
              </a:rPr>
              <a:t> </a:t>
            </a:r>
            <a:r>
              <a:rPr lang="ru-RU" sz="4000" dirty="0" err="1" smtClean="0">
                <a:latin typeface="Monotype Corsiva" pitchFamily="66" charset="0"/>
              </a:rPr>
              <a:t>Хевеши</a:t>
            </a:r>
            <a:r>
              <a:rPr lang="ru-RU" sz="4000" dirty="0" smtClean="0">
                <a:latin typeface="Monotype Corsiva" pitchFamily="66" charset="0"/>
              </a:rPr>
              <a:t> </a:t>
            </a:r>
            <a:endParaRPr lang="ru-RU" sz="4000" dirty="0">
              <a:latin typeface="Monotype Corsiva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357166"/>
            <a:ext cx="37222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Фалес (</a:t>
            </a:r>
            <a:r>
              <a:rPr lang="en-US" sz="2400" dirty="0" smtClean="0"/>
              <a:t>VII-VI</a:t>
            </a:r>
            <a:r>
              <a:rPr lang="ru-RU" sz="2400" dirty="0" smtClean="0"/>
              <a:t> век до н.э.)</a:t>
            </a:r>
          </a:p>
          <a:p>
            <a:pPr algn="ctr"/>
            <a:r>
              <a:rPr lang="ru-RU" sz="2000" dirty="0" smtClean="0"/>
              <a:t>янтарное веретено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357818" y="357166"/>
            <a:ext cx="363913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У. Гильберт (1564-1603)</a:t>
            </a:r>
          </a:p>
          <a:p>
            <a:r>
              <a:rPr lang="ru-RU" sz="2000" dirty="0" smtClean="0"/>
              <a:t>драгоценные камни и стекло</a:t>
            </a:r>
            <a:endParaRPr lang="ru-RU" sz="2000" dirty="0"/>
          </a:p>
        </p:txBody>
      </p:sp>
      <p:sp>
        <p:nvSpPr>
          <p:cNvPr id="7" name="Правая фигурная скобка 6"/>
          <p:cNvSpPr/>
          <p:nvPr/>
        </p:nvSpPr>
        <p:spPr bwMode="auto">
          <a:xfrm rot="5400000">
            <a:off x="4071934" y="-142900"/>
            <a:ext cx="571504" cy="3000396"/>
          </a:xfrm>
          <a:prstGeom prst="rightBrace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71736" y="1571612"/>
            <a:ext cx="3828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Притягивают пылинки, шерстинки</a:t>
            </a:r>
            <a:endParaRPr lang="ru-RU" dirty="0"/>
          </a:p>
        </p:txBody>
      </p:sp>
      <p:sp>
        <p:nvSpPr>
          <p:cNvPr id="9" name="Стрелка вниз 8"/>
          <p:cNvSpPr/>
          <p:nvPr/>
        </p:nvSpPr>
        <p:spPr bwMode="auto">
          <a:xfrm>
            <a:off x="4214810" y="1928802"/>
            <a:ext cx="357190" cy="500066"/>
          </a:xfrm>
          <a:prstGeom prst="downArrow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14678" y="2428868"/>
            <a:ext cx="2318520" cy="738664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Электризация</a:t>
            </a:r>
          </a:p>
          <a:p>
            <a:r>
              <a:rPr lang="ru-RU" dirty="0" smtClean="0"/>
              <a:t>(янтарь- электрон)</a:t>
            </a:r>
            <a:endParaRPr lang="ru-RU" dirty="0"/>
          </a:p>
        </p:txBody>
      </p:sp>
      <p:sp>
        <p:nvSpPr>
          <p:cNvPr id="12" name="Стрелка вправо 11"/>
          <p:cNvSpPr/>
          <p:nvPr/>
        </p:nvSpPr>
        <p:spPr bwMode="auto">
          <a:xfrm rot="1860150">
            <a:off x="5511585" y="2592168"/>
            <a:ext cx="1000132" cy="319676"/>
          </a:xfrm>
          <a:prstGeom prst="righ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Стрелка вправо 12"/>
          <p:cNvSpPr/>
          <p:nvPr/>
        </p:nvSpPr>
        <p:spPr bwMode="auto">
          <a:xfrm rot="9161628">
            <a:off x="2252233" y="2535566"/>
            <a:ext cx="1000132" cy="321522"/>
          </a:xfrm>
          <a:prstGeom prst="righ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86512" y="2928934"/>
            <a:ext cx="22554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соприкосновение</a:t>
            </a:r>
            <a:endParaRPr lang="ru-RU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642910" y="2857496"/>
            <a:ext cx="191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через влияние</a:t>
            </a:r>
            <a:endParaRPr lang="ru-RU" sz="2000" dirty="0"/>
          </a:p>
        </p:txBody>
      </p:sp>
      <p:sp>
        <p:nvSpPr>
          <p:cNvPr id="17" name="Стрелка вправо 16"/>
          <p:cNvSpPr/>
          <p:nvPr/>
        </p:nvSpPr>
        <p:spPr bwMode="auto">
          <a:xfrm rot="2569080">
            <a:off x="2302012" y="3338208"/>
            <a:ext cx="699750" cy="321522"/>
          </a:xfrm>
          <a:prstGeom prst="righ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Стрелка вправо 17"/>
          <p:cNvSpPr/>
          <p:nvPr/>
        </p:nvSpPr>
        <p:spPr bwMode="auto">
          <a:xfrm rot="8553959">
            <a:off x="5983513" y="3393515"/>
            <a:ext cx="696077" cy="317808"/>
          </a:xfrm>
          <a:prstGeom prst="righ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57488" y="3571876"/>
            <a:ext cx="32957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Электризуются оба тела</a:t>
            </a:r>
            <a:endParaRPr lang="ru-RU" sz="2000" b="1" dirty="0"/>
          </a:p>
        </p:txBody>
      </p:sp>
      <p:sp>
        <p:nvSpPr>
          <p:cNvPr id="20" name="Стрелка вниз 19"/>
          <p:cNvSpPr/>
          <p:nvPr/>
        </p:nvSpPr>
        <p:spPr bwMode="auto">
          <a:xfrm>
            <a:off x="4000496" y="3929066"/>
            <a:ext cx="714380" cy="714380"/>
          </a:xfrm>
          <a:prstGeom prst="downArrow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Овал 20"/>
          <p:cNvSpPr/>
          <p:nvPr/>
        </p:nvSpPr>
        <p:spPr bwMode="auto">
          <a:xfrm>
            <a:off x="3929058" y="4643446"/>
            <a:ext cx="914400" cy="91440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071934" y="4643446"/>
            <a:ext cx="5613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q</a:t>
            </a:r>
            <a:endParaRPr lang="ru-RU" sz="48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286116" y="5572140"/>
            <a:ext cx="24036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СИ: 1 Кл</a:t>
            </a:r>
            <a:r>
              <a:rPr lang="ru-RU" sz="2000" dirty="0" smtClean="0"/>
              <a:t> (Кулон)</a:t>
            </a:r>
            <a:endParaRPr lang="ru-RU" sz="2400" b="1" dirty="0"/>
          </a:p>
        </p:txBody>
      </p:sp>
      <p:sp>
        <p:nvSpPr>
          <p:cNvPr id="24" name="Стрелка вправо 23"/>
          <p:cNvSpPr/>
          <p:nvPr/>
        </p:nvSpPr>
        <p:spPr bwMode="auto">
          <a:xfrm>
            <a:off x="4857752" y="4929198"/>
            <a:ext cx="1000132" cy="321522"/>
          </a:xfrm>
          <a:prstGeom prst="righ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Стрелка вправо 24"/>
          <p:cNvSpPr/>
          <p:nvPr/>
        </p:nvSpPr>
        <p:spPr bwMode="auto">
          <a:xfrm rot="10800000">
            <a:off x="2928926" y="4929198"/>
            <a:ext cx="1000132" cy="321522"/>
          </a:xfrm>
          <a:prstGeom prst="righ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28662" y="4929198"/>
            <a:ext cx="21927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i="1" dirty="0" smtClean="0"/>
              <a:t>q</a:t>
            </a:r>
            <a:r>
              <a:rPr lang="ru-RU" sz="2800" b="1" i="1" dirty="0" smtClean="0"/>
              <a:t>=</a:t>
            </a:r>
            <a:r>
              <a:rPr lang="en-US" sz="2800" b="1" i="1" dirty="0" smtClean="0"/>
              <a:t>0</a:t>
            </a:r>
            <a:endParaRPr lang="ru-RU" sz="2800" b="1" i="1" dirty="0" smtClean="0"/>
          </a:p>
          <a:p>
            <a:r>
              <a:rPr lang="ru-RU" sz="2000" dirty="0" smtClean="0"/>
              <a:t>тело нейтрально</a:t>
            </a:r>
            <a:endParaRPr lang="ru-RU" sz="20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5857884" y="4857760"/>
            <a:ext cx="20002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 smtClean="0"/>
              <a:t>q</a:t>
            </a:r>
            <a:r>
              <a:rPr lang="ru-RU" sz="2800" b="1" i="1" dirty="0" smtClean="0"/>
              <a:t>≠</a:t>
            </a:r>
            <a:r>
              <a:rPr lang="en-US" sz="2800" b="1" i="1" dirty="0" smtClean="0"/>
              <a:t>0</a:t>
            </a:r>
            <a:endParaRPr lang="ru-RU" sz="2800" b="1" i="1" dirty="0" smtClean="0"/>
          </a:p>
          <a:p>
            <a:r>
              <a:rPr lang="ru-RU" sz="2000" dirty="0" smtClean="0"/>
              <a:t>тело заряжено</a:t>
            </a:r>
            <a:endParaRPr lang="ru-RU" sz="2000" dirty="0"/>
          </a:p>
        </p:txBody>
      </p:sp>
      <p:sp>
        <p:nvSpPr>
          <p:cNvPr id="28" name="Овал 27"/>
          <p:cNvSpPr/>
          <p:nvPr/>
        </p:nvSpPr>
        <p:spPr bwMode="auto">
          <a:xfrm>
            <a:off x="1357290" y="6000768"/>
            <a:ext cx="642942" cy="628648"/>
          </a:xfrm>
          <a:prstGeom prst="ellipse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Овал 28"/>
          <p:cNvSpPr/>
          <p:nvPr/>
        </p:nvSpPr>
        <p:spPr bwMode="auto">
          <a:xfrm>
            <a:off x="2786050" y="6000768"/>
            <a:ext cx="642942" cy="628648"/>
          </a:xfrm>
          <a:prstGeom prst="ellipse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Овал 29"/>
          <p:cNvSpPr/>
          <p:nvPr/>
        </p:nvSpPr>
        <p:spPr bwMode="auto">
          <a:xfrm>
            <a:off x="5429256" y="6000768"/>
            <a:ext cx="642942" cy="628648"/>
          </a:xfrm>
          <a:prstGeom prst="ellipse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1" name="Овал 30"/>
          <p:cNvSpPr/>
          <p:nvPr/>
        </p:nvSpPr>
        <p:spPr bwMode="auto">
          <a:xfrm>
            <a:off x="6858016" y="6000768"/>
            <a:ext cx="642942" cy="628648"/>
          </a:xfrm>
          <a:prstGeom prst="ellipse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428728" y="5929330"/>
            <a:ext cx="5148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/>
              <a:t>+</a:t>
            </a:r>
            <a:endParaRPr lang="ru-RU" sz="44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2857488" y="5929330"/>
            <a:ext cx="5148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/>
              <a:t>+</a:t>
            </a:r>
            <a:endParaRPr lang="ru-RU" sz="4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5572132" y="5857892"/>
            <a:ext cx="3898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/>
              <a:t>-</a:t>
            </a:r>
            <a:endParaRPr lang="ru-RU" sz="4800" dirty="0"/>
          </a:p>
        </p:txBody>
      </p:sp>
      <p:sp>
        <p:nvSpPr>
          <p:cNvPr id="38" name="TextBox 37"/>
          <p:cNvSpPr txBox="1"/>
          <p:nvPr/>
        </p:nvSpPr>
        <p:spPr>
          <a:xfrm>
            <a:off x="7000892" y="5857892"/>
            <a:ext cx="4286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-</a:t>
            </a:r>
            <a:endParaRPr lang="ru-RU" sz="4800" dirty="0"/>
          </a:p>
        </p:txBody>
      </p:sp>
      <p:cxnSp>
        <p:nvCxnSpPr>
          <p:cNvPr id="40" name="Прямая со стрелкой 39"/>
          <p:cNvCxnSpPr>
            <a:stCxn id="29" idx="6"/>
          </p:cNvCxnSpPr>
          <p:nvPr/>
        </p:nvCxnSpPr>
        <p:spPr bwMode="auto">
          <a:xfrm flipV="1">
            <a:off x="3428992" y="6288108"/>
            <a:ext cx="928694" cy="2698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Прямая со стрелкой 45"/>
          <p:cNvCxnSpPr/>
          <p:nvPr/>
        </p:nvCxnSpPr>
        <p:spPr bwMode="auto">
          <a:xfrm rot="10800000">
            <a:off x="4500562" y="6286520"/>
            <a:ext cx="919170" cy="158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Прямая со стрелкой 46"/>
          <p:cNvCxnSpPr>
            <a:stCxn id="28" idx="2"/>
          </p:cNvCxnSpPr>
          <p:nvPr/>
        </p:nvCxnSpPr>
        <p:spPr bwMode="auto">
          <a:xfrm rot="10800000">
            <a:off x="428596" y="6286520"/>
            <a:ext cx="928694" cy="2857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Прямая со стрелкой 47"/>
          <p:cNvCxnSpPr/>
          <p:nvPr/>
        </p:nvCxnSpPr>
        <p:spPr bwMode="auto">
          <a:xfrm flipV="1">
            <a:off x="7500958" y="6286520"/>
            <a:ext cx="928694" cy="2698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 animBg="1"/>
      <p:bldP spid="8" grpId="0"/>
      <p:bldP spid="9" grpId="0" animBg="1"/>
      <p:bldP spid="10" grpId="0" animBg="1"/>
      <p:bldP spid="12" grpId="0" animBg="1"/>
      <p:bldP spid="13" grpId="0" animBg="1"/>
      <p:bldP spid="14" grpId="0"/>
      <p:bldP spid="15" grpId="0"/>
      <p:bldP spid="17" grpId="0" animBg="1"/>
      <p:bldP spid="18" grpId="0" animBg="1"/>
      <p:bldP spid="19" grpId="0"/>
      <p:bldP spid="20" grpId="0" animBg="1"/>
      <p:bldP spid="21" grpId="0" animBg="1"/>
      <p:bldP spid="22" grpId="0"/>
      <p:bldP spid="23" grpId="0"/>
      <p:bldP spid="24" grpId="0" animBg="1"/>
      <p:bldP spid="25" grpId="0" animBg="1"/>
      <p:bldP spid="26" grpId="0"/>
      <p:bldP spid="27" grpId="0"/>
      <p:bldP spid="28" grpId="0" animBg="1"/>
      <p:bldP spid="29" grpId="0" animBg="1"/>
      <p:bldP spid="30" grpId="0" animBg="1"/>
      <p:bldP spid="31" grpId="0" animBg="1"/>
      <p:bldP spid="34" grpId="0"/>
      <p:bldP spid="35" grpId="0"/>
      <p:bldP spid="36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571480"/>
            <a:ext cx="8401112" cy="614366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«</a:t>
            </a:r>
            <a:r>
              <a:rPr lang="ru-RU" sz="3600" dirty="0" smtClean="0">
                <a:latin typeface="Monotype Corsiva" pitchFamily="66" charset="0"/>
              </a:rPr>
              <a:t>Так как внутреннее </a:t>
            </a:r>
          </a:p>
          <a:p>
            <a:pPr>
              <a:buNone/>
            </a:pPr>
            <a:r>
              <a:rPr lang="ru-RU" sz="3600" dirty="0" smtClean="0">
                <a:latin typeface="Monotype Corsiva" pitchFamily="66" charset="0"/>
              </a:rPr>
              <a:t>строение тел </a:t>
            </a:r>
          </a:p>
          <a:p>
            <a:pPr>
              <a:buNone/>
            </a:pPr>
            <a:r>
              <a:rPr lang="ru-RU" sz="3600" dirty="0" smtClean="0">
                <a:latin typeface="Monotype Corsiva" pitchFamily="66" charset="0"/>
              </a:rPr>
              <a:t>выведывает главным </a:t>
            </a:r>
          </a:p>
          <a:p>
            <a:pPr>
              <a:buNone/>
            </a:pPr>
            <a:r>
              <a:rPr lang="ru-RU" sz="3600" dirty="0" smtClean="0">
                <a:latin typeface="Monotype Corsiva" pitchFamily="66" charset="0"/>
              </a:rPr>
              <a:t>образом химия, то без </a:t>
            </a:r>
          </a:p>
          <a:p>
            <a:pPr>
              <a:buNone/>
            </a:pPr>
            <a:r>
              <a:rPr lang="ru-RU" sz="3600" dirty="0" smtClean="0">
                <a:latin typeface="Monotype Corsiva" pitchFamily="66" charset="0"/>
              </a:rPr>
              <a:t>нее труден, даже </a:t>
            </a:r>
          </a:p>
          <a:p>
            <a:pPr>
              <a:buNone/>
            </a:pPr>
            <a:r>
              <a:rPr lang="ru-RU" sz="3600" dirty="0" smtClean="0">
                <a:latin typeface="Monotype Corsiva" pitchFamily="66" charset="0"/>
              </a:rPr>
              <a:t>невозможен доступ  к их </a:t>
            </a:r>
          </a:p>
          <a:p>
            <a:pPr>
              <a:buNone/>
            </a:pPr>
            <a:r>
              <a:rPr lang="ru-RU" sz="3600" dirty="0" smtClean="0">
                <a:latin typeface="Monotype Corsiva" pitchFamily="66" charset="0"/>
              </a:rPr>
              <a:t>глубинам и тем самым </a:t>
            </a:r>
          </a:p>
          <a:p>
            <a:pPr>
              <a:buNone/>
            </a:pPr>
            <a:r>
              <a:rPr lang="ru-RU" sz="3600" dirty="0" smtClean="0">
                <a:latin typeface="Monotype Corsiva" pitchFamily="66" charset="0"/>
              </a:rPr>
              <a:t>к раскрытию истиной </a:t>
            </a:r>
          </a:p>
          <a:p>
            <a:pPr>
              <a:buNone/>
            </a:pPr>
            <a:r>
              <a:rPr lang="ru-RU" sz="3600" dirty="0" smtClean="0">
                <a:latin typeface="Monotype Corsiva" pitchFamily="66" charset="0"/>
              </a:rPr>
              <a:t>причины электричества</a:t>
            </a:r>
            <a:r>
              <a:rPr lang="ru-RU" sz="3600" dirty="0" smtClean="0"/>
              <a:t>…» </a:t>
            </a:r>
            <a:endParaRPr lang="ru-RU" sz="3600" dirty="0"/>
          </a:p>
        </p:txBody>
      </p:sp>
      <p:pic>
        <p:nvPicPr>
          <p:cNvPr id="1026" name="Picture 2" descr="D:\Docs\к уроку\{5ADA0AD3-55A3-42EA-AA89-8CFC050B1A0C}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97134" y="0"/>
            <a:ext cx="4546866" cy="55721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вещества по проводимости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28596" y="1214422"/>
            <a:ext cx="4040188" cy="639762"/>
          </a:xfrm>
        </p:spPr>
        <p:txBody>
          <a:bodyPr/>
          <a:lstStyle/>
          <a:p>
            <a:pPr marL="0" lvl="1" algn="ctr"/>
            <a:r>
              <a:rPr lang="ru-RU" sz="2800" dirty="0" smtClean="0"/>
              <a:t>проводники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0" y="1785926"/>
            <a:ext cx="4540222" cy="39512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 smtClean="0"/>
              <a:t>    это вещества, которые проводят электрический ток</a:t>
            </a:r>
          </a:p>
          <a:p>
            <a:pPr>
              <a:buFont typeface="Wingdings" pitchFamily="2" charset="2"/>
              <a:buNone/>
            </a:pPr>
            <a:endParaRPr lang="ru-RU" dirty="0" smtClean="0"/>
          </a:p>
          <a:p>
            <a:pPr>
              <a:buFont typeface="Wingdings" pitchFamily="2" charset="2"/>
              <a:buNone/>
            </a:pPr>
            <a:endParaRPr lang="ru-RU" dirty="0" smtClean="0"/>
          </a:p>
          <a:p>
            <a:pPr>
              <a:buFont typeface="Wingdings" pitchFamily="2" charset="2"/>
              <a:buNone/>
            </a:pPr>
            <a:endParaRPr lang="ru-RU" dirty="0" smtClean="0"/>
          </a:p>
          <a:p>
            <a:pPr>
              <a:buFont typeface="Wingdings" pitchFamily="2" charset="2"/>
              <a:buNone/>
            </a:pPr>
            <a:r>
              <a:rPr lang="ru-RU" dirty="0" smtClean="0"/>
              <a:t>       </a:t>
            </a:r>
          </a:p>
          <a:p>
            <a:pPr>
              <a:buFont typeface="Wingdings" pitchFamily="2" charset="2"/>
              <a:buNone/>
            </a:pPr>
            <a:r>
              <a:rPr lang="ru-RU" dirty="0" smtClean="0"/>
              <a:t>          есть свободные заряды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643438" y="1142984"/>
            <a:ext cx="4041775" cy="639762"/>
          </a:xfrm>
        </p:spPr>
        <p:txBody>
          <a:bodyPr/>
          <a:lstStyle/>
          <a:p>
            <a:pPr algn="ctr"/>
            <a:r>
              <a:rPr lang="ru-RU" dirty="0" smtClean="0"/>
              <a:t>диэлектрики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>
          <a:xfrm>
            <a:off x="4286248" y="1785926"/>
            <a:ext cx="4857752" cy="39512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 smtClean="0"/>
              <a:t>   это вещества, которые не проводят электрический ток</a:t>
            </a:r>
          </a:p>
          <a:p>
            <a:pPr>
              <a:buFont typeface="Wingdings" pitchFamily="2" charset="2"/>
              <a:buNone/>
            </a:pPr>
            <a:endParaRPr lang="ru-RU" dirty="0" smtClean="0"/>
          </a:p>
          <a:p>
            <a:pPr>
              <a:buFont typeface="Wingdings" pitchFamily="2" charset="2"/>
              <a:buNone/>
            </a:pPr>
            <a:endParaRPr lang="ru-RU" dirty="0" smtClean="0"/>
          </a:p>
          <a:p>
            <a:pPr>
              <a:buFont typeface="Wingdings" pitchFamily="2" charset="2"/>
              <a:buNone/>
            </a:pPr>
            <a:endParaRPr lang="ru-RU" dirty="0" smtClean="0"/>
          </a:p>
          <a:p>
            <a:pPr>
              <a:buFont typeface="Wingdings" pitchFamily="2" charset="2"/>
              <a:buNone/>
            </a:pPr>
            <a:endParaRPr lang="ru-RU" dirty="0" smtClean="0"/>
          </a:p>
          <a:p>
            <a:pPr>
              <a:buFont typeface="Wingdings" pitchFamily="2" charset="2"/>
              <a:buNone/>
            </a:pPr>
            <a:r>
              <a:rPr lang="ru-RU" dirty="0" smtClean="0"/>
              <a:t>      нет свободных зарядов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>
            <a:off x="2214546" y="2928934"/>
            <a:ext cx="857256" cy="1214446"/>
          </a:xfrm>
          <a:prstGeom prst="downArrow">
            <a:avLst/>
          </a:prstGeom>
          <a:solidFill>
            <a:srgbClr val="3737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6286512" y="2928934"/>
            <a:ext cx="857256" cy="1285884"/>
          </a:xfrm>
          <a:prstGeom prst="downArrow">
            <a:avLst/>
          </a:prstGeom>
          <a:solidFill>
            <a:srgbClr val="3737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939784"/>
          </a:xfrm>
        </p:spPr>
        <p:txBody>
          <a:bodyPr/>
          <a:lstStyle/>
          <a:p>
            <a:r>
              <a:rPr lang="ru-RU" dirty="0" smtClean="0">
                <a:solidFill>
                  <a:schemeClr val="accent6"/>
                </a:solidFill>
              </a:rPr>
              <a:t>Строение атомов металлов</a:t>
            </a:r>
            <a:endParaRPr lang="ru-RU" dirty="0">
              <a:solidFill>
                <a:schemeClr val="accent6"/>
              </a:solidFill>
              <a:latin typeface="Monotype Corsiva" pitchFamily="66" charset="0"/>
            </a:endParaRPr>
          </a:p>
        </p:txBody>
      </p:sp>
      <p:sp>
        <p:nvSpPr>
          <p:cNvPr id="4" name="Oval 7"/>
          <p:cNvSpPr>
            <a:spLocks noGrp="1" noChangeArrowheads="1"/>
          </p:cNvSpPr>
          <p:nvPr>
            <p:ph idx="1"/>
          </p:nvPr>
        </p:nvSpPr>
        <p:spPr bwMode="auto">
          <a:xfrm>
            <a:off x="642910" y="3786190"/>
            <a:ext cx="714380" cy="71438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latin typeface="Arial" charset="0"/>
              </a:rPr>
              <a:t>+11</a:t>
            </a:r>
            <a:endParaRPr lang="ru-RU" sz="2400" b="1" dirty="0">
              <a:latin typeface="Arial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71472" y="1214422"/>
            <a:ext cx="642942" cy="642942"/>
          </a:xfrm>
          <a:prstGeom prst="ellipse">
            <a:avLst/>
          </a:prstGeo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357686" y="3857628"/>
            <a:ext cx="785818" cy="785818"/>
          </a:xfrm>
          <a:prstGeom prst="ellipse">
            <a:avLst/>
          </a:prstGeo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500562" y="1214422"/>
            <a:ext cx="642942" cy="642942"/>
          </a:xfrm>
          <a:prstGeom prst="ellipse">
            <a:avLst/>
          </a:prstGeo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844" y="785794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Li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3786182" y="928670"/>
            <a:ext cx="714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Be</a:t>
            </a:r>
            <a:endParaRPr lang="ru-RU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357158" y="3214686"/>
            <a:ext cx="6463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Na</a:t>
            </a:r>
            <a:endParaRPr lang="ru-RU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3714744" y="3143248"/>
            <a:ext cx="7296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Mg</a:t>
            </a:r>
            <a:endParaRPr lang="ru-RU" sz="3200" dirty="0"/>
          </a:p>
        </p:txBody>
      </p:sp>
      <p:sp>
        <p:nvSpPr>
          <p:cNvPr id="17" name="Дуга 16"/>
          <p:cNvSpPr/>
          <p:nvPr/>
        </p:nvSpPr>
        <p:spPr>
          <a:xfrm rot="4268154">
            <a:off x="-354054" y="288893"/>
            <a:ext cx="2143108" cy="2143140"/>
          </a:xfrm>
          <a:prstGeom prst="arc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18" name="Дуга 17"/>
          <p:cNvSpPr/>
          <p:nvPr/>
        </p:nvSpPr>
        <p:spPr>
          <a:xfrm rot="4177091">
            <a:off x="-715556" y="8494"/>
            <a:ext cx="2647846" cy="2905413"/>
          </a:xfrm>
          <a:prstGeom prst="arc">
            <a:avLst>
              <a:gd name="adj1" fmla="val 15889072"/>
              <a:gd name="adj2" fmla="val 0"/>
            </a:avLst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571472" y="21431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857224" y="250030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23" name="Дуга 22"/>
          <p:cNvSpPr/>
          <p:nvPr/>
        </p:nvSpPr>
        <p:spPr>
          <a:xfrm rot="4635118">
            <a:off x="3433876" y="393897"/>
            <a:ext cx="2071702" cy="1928826"/>
          </a:xfrm>
          <a:prstGeom prst="arc">
            <a:avLst>
              <a:gd name="adj1" fmla="val 15510712"/>
              <a:gd name="adj2" fmla="val 138926"/>
            </a:avLst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Дуга 23"/>
          <p:cNvSpPr/>
          <p:nvPr/>
        </p:nvSpPr>
        <p:spPr>
          <a:xfrm rot="4791432">
            <a:off x="3144706" y="11243"/>
            <a:ext cx="3071834" cy="2428892"/>
          </a:xfrm>
          <a:prstGeom prst="arc">
            <a:avLst>
              <a:gd name="adj1" fmla="val 15672602"/>
              <a:gd name="adj2" fmla="val 0"/>
            </a:avLst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4643438" y="250030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4429124" y="21431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642910" y="1285860"/>
            <a:ext cx="5357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+3</a:t>
            </a:r>
            <a:endParaRPr lang="ru-RU" sz="2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4572000" y="1285860"/>
            <a:ext cx="5357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+4</a:t>
            </a:r>
            <a:endParaRPr lang="ru-RU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4357686" y="4000504"/>
            <a:ext cx="714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+12</a:t>
            </a:r>
            <a:endParaRPr lang="ru-RU" sz="2400" b="1" dirty="0"/>
          </a:p>
        </p:txBody>
      </p:sp>
      <p:sp>
        <p:nvSpPr>
          <p:cNvPr id="30" name="Дуга 29"/>
          <p:cNvSpPr/>
          <p:nvPr/>
        </p:nvSpPr>
        <p:spPr bwMode="auto">
          <a:xfrm rot="3954377">
            <a:off x="-381792" y="3047241"/>
            <a:ext cx="2071702" cy="2071702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noFill/>
              <a:effectLst/>
              <a:latin typeface="Arial" charset="0"/>
            </a:endParaRPr>
          </a:p>
        </p:txBody>
      </p:sp>
      <p:sp>
        <p:nvSpPr>
          <p:cNvPr id="31" name="Дуга 30"/>
          <p:cNvSpPr/>
          <p:nvPr/>
        </p:nvSpPr>
        <p:spPr bwMode="auto">
          <a:xfrm rot="3718381">
            <a:off x="-880867" y="2640576"/>
            <a:ext cx="2928958" cy="3000396"/>
          </a:xfrm>
          <a:prstGeom prst="arc">
            <a:avLst>
              <a:gd name="adj1" fmla="val 16200000"/>
              <a:gd name="adj2" fmla="val 42676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Дуга 31"/>
          <p:cNvSpPr/>
          <p:nvPr/>
        </p:nvSpPr>
        <p:spPr bwMode="auto">
          <a:xfrm rot="3554412">
            <a:off x="-1128033" y="2349144"/>
            <a:ext cx="3714776" cy="3643338"/>
          </a:xfrm>
          <a:prstGeom prst="arc">
            <a:avLst>
              <a:gd name="adj1" fmla="val 16200000"/>
              <a:gd name="adj2" fmla="val 90031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Дуга 32"/>
          <p:cNvSpPr/>
          <p:nvPr/>
        </p:nvSpPr>
        <p:spPr bwMode="auto">
          <a:xfrm rot="3954377">
            <a:off x="3618738" y="3190118"/>
            <a:ext cx="2071702" cy="2071702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noFill/>
              <a:effectLst/>
              <a:latin typeface="Arial" charset="0"/>
            </a:endParaRPr>
          </a:p>
        </p:txBody>
      </p:sp>
      <p:sp>
        <p:nvSpPr>
          <p:cNvPr id="34" name="Дуга 33"/>
          <p:cNvSpPr/>
          <p:nvPr/>
        </p:nvSpPr>
        <p:spPr bwMode="auto">
          <a:xfrm rot="3718381">
            <a:off x="3262538" y="2783453"/>
            <a:ext cx="2928958" cy="3000396"/>
          </a:xfrm>
          <a:prstGeom prst="arc">
            <a:avLst>
              <a:gd name="adj1" fmla="val 16200000"/>
              <a:gd name="adj2" fmla="val 42676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5" name="Дуга 34"/>
          <p:cNvSpPr/>
          <p:nvPr/>
        </p:nvSpPr>
        <p:spPr bwMode="auto">
          <a:xfrm rot="3554412">
            <a:off x="3086810" y="2508568"/>
            <a:ext cx="3714776" cy="3643338"/>
          </a:xfrm>
          <a:prstGeom prst="arc">
            <a:avLst>
              <a:gd name="adj1" fmla="val 16200000"/>
              <a:gd name="adj2" fmla="val 90031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85786" y="478632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857224" y="521495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928662" y="564357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4786314" y="492919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5000628" y="542926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5143504" y="585789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  <p:bldP spid="5" grpId="0" animBg="1"/>
      <p:bldP spid="6" grpId="0" animBg="1"/>
      <p:bldP spid="7" grpId="0" animBg="1"/>
      <p:bldP spid="8" grpId="0"/>
      <p:bldP spid="10" grpId="0"/>
      <p:bldP spid="11" grpId="0"/>
      <p:bldP spid="12" grpId="0"/>
      <p:bldP spid="17" grpId="0" animBg="1"/>
      <p:bldP spid="18" grpId="0" animBg="1"/>
      <p:bldP spid="19" grpId="0"/>
      <p:bldP spid="20" grpId="0"/>
      <p:bldP spid="23" grpId="0" animBg="1"/>
      <p:bldP spid="24" grpId="0" animBg="1"/>
      <p:bldP spid="25" grpId="0"/>
      <p:bldP spid="26" grpId="0"/>
      <p:bldP spid="22" grpId="0"/>
      <p:bldP spid="28" grpId="0"/>
      <p:bldP spid="29" grpId="0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/>
      <p:bldP spid="37" grpId="0"/>
      <p:bldP spid="39" grpId="0"/>
      <p:bldP spid="40" grpId="0"/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/>
          <a:lstStyle/>
          <a:p>
            <a:r>
              <a:rPr lang="ru-RU" dirty="0" smtClean="0">
                <a:solidFill>
                  <a:schemeClr val="accent2"/>
                </a:solidFill>
              </a:rPr>
              <a:t>Атомы металлов имеют: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arenR"/>
            </a:pPr>
            <a:r>
              <a:rPr lang="ru-RU" sz="3600" dirty="0" smtClean="0"/>
              <a:t> на внешнем энергетическом уровне небольшое количество </a:t>
            </a:r>
            <a:r>
              <a:rPr lang="en-US" sz="3600" dirty="0" smtClean="0"/>
              <a:t>ē</a:t>
            </a:r>
            <a:r>
              <a:rPr lang="ru-RU" sz="3600" dirty="0" smtClean="0"/>
              <a:t> </a:t>
            </a:r>
          </a:p>
          <a:p>
            <a:pPr marL="742950" indent="-742950">
              <a:buFont typeface="+mj-lt"/>
              <a:buAutoNum type="arabicParenR"/>
            </a:pPr>
            <a:r>
              <a:rPr lang="ru-RU" sz="3600" dirty="0" smtClean="0"/>
              <a:t> большой атомный радиус</a:t>
            </a:r>
          </a:p>
          <a:p>
            <a:pPr marL="742950" indent="-742950">
              <a:buFont typeface="+mj-lt"/>
              <a:buAutoNum type="arabicParenR"/>
            </a:pPr>
            <a:r>
              <a:rPr lang="ru-RU" sz="3600" dirty="0" smtClean="0"/>
              <a:t>низкое значение энергии ионизации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/>
                </a:solidFill>
              </a:rPr>
              <a:t>Металлическая кристаллическая решетка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42844" y="1600200"/>
            <a:ext cx="8543956" cy="504351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Металлическая связь </a:t>
            </a:r>
            <a:r>
              <a:rPr lang="ru-RU" dirty="0" smtClean="0"/>
              <a:t>–это связь,</a:t>
            </a:r>
          </a:p>
          <a:p>
            <a:pPr>
              <a:buNone/>
            </a:pPr>
            <a:r>
              <a:rPr lang="ru-RU" dirty="0" smtClean="0"/>
              <a:t>образующаяся между </a:t>
            </a:r>
          </a:p>
          <a:p>
            <a:pPr>
              <a:buNone/>
            </a:pPr>
            <a:r>
              <a:rPr lang="ru-RU" dirty="0" smtClean="0"/>
              <a:t>ионами и электронами </a:t>
            </a:r>
          </a:p>
          <a:p>
            <a:pPr>
              <a:buNone/>
            </a:pPr>
            <a:r>
              <a:rPr lang="ru-RU" dirty="0" smtClean="0"/>
              <a:t>в результате </a:t>
            </a:r>
          </a:p>
          <a:p>
            <a:pPr>
              <a:buNone/>
            </a:pPr>
            <a:r>
              <a:rPr lang="ru-RU" dirty="0" smtClean="0"/>
              <a:t>электростатического </a:t>
            </a:r>
          </a:p>
          <a:p>
            <a:pPr>
              <a:buNone/>
            </a:pPr>
            <a:r>
              <a:rPr lang="ru-RU" dirty="0" smtClean="0"/>
              <a:t>притяжения.</a:t>
            </a:r>
            <a:endParaRPr lang="ru-RU" dirty="0"/>
          </a:p>
        </p:txBody>
      </p:sp>
      <p:pic>
        <p:nvPicPr>
          <p:cNvPr id="6" name="Picture 2" descr="D:\Docs\к уроку\{E41231FA-0AC6-435D-BC35-C050ABFBD8A6}.jpg"/>
          <p:cNvPicPr>
            <a:picLocks noChangeAspect="1" noChangeArrowheads="1"/>
          </p:cNvPicPr>
          <p:nvPr/>
        </p:nvPicPr>
        <p:blipFill>
          <a:blip r:embed="rId2"/>
          <a:srcRect l="18061" t="9552" r="18030" b="10695"/>
          <a:stretch>
            <a:fillRect/>
          </a:stretch>
        </p:blipFill>
        <p:spPr bwMode="auto">
          <a:xfrm>
            <a:off x="4572000" y="2214554"/>
            <a:ext cx="4572000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18">
  <a:themeElements>
    <a:clrScheme name="Reporting Progress or Status 1">
      <a:dk1>
        <a:srgbClr val="333300"/>
      </a:dk1>
      <a:lt1>
        <a:srgbClr val="FFFFFF"/>
      </a:lt1>
      <a:dk2>
        <a:srgbClr val="000000"/>
      </a:dk2>
      <a:lt2>
        <a:srgbClr val="969696"/>
      </a:lt2>
      <a:accent1>
        <a:srgbClr val="E5D58A"/>
      </a:accent1>
      <a:accent2>
        <a:srgbClr val="CCCC00"/>
      </a:accent2>
      <a:accent3>
        <a:srgbClr val="FFFFFF"/>
      </a:accent3>
      <a:accent4>
        <a:srgbClr val="2A2A00"/>
      </a:accent4>
      <a:accent5>
        <a:srgbClr val="F0E7C4"/>
      </a:accent5>
      <a:accent6>
        <a:srgbClr val="B9B900"/>
      </a:accent6>
      <a:hlink>
        <a:srgbClr val="999933"/>
      </a:hlink>
      <a:folHlink>
        <a:srgbClr val="666633"/>
      </a:folHlink>
    </a:clrScheme>
    <a:fontScheme name="Reporting Progress or Statu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Reporting Progress or Status 1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5D58A"/>
        </a:accent1>
        <a:accent2>
          <a:srgbClr val="CCCC00"/>
        </a:accent2>
        <a:accent3>
          <a:srgbClr val="FFFFFF"/>
        </a:accent3>
        <a:accent4>
          <a:srgbClr val="2A2A00"/>
        </a:accent4>
        <a:accent5>
          <a:srgbClr val="F0E7C4"/>
        </a:accent5>
        <a:accent6>
          <a:srgbClr val="B9B900"/>
        </a:accent6>
        <a:hlink>
          <a:srgbClr val="999933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porting Progress or Status 2">
        <a:dk1>
          <a:srgbClr val="000000"/>
        </a:dk1>
        <a:lt1>
          <a:srgbClr val="8EA1C0"/>
        </a:lt1>
        <a:dk2>
          <a:srgbClr val="FFFFFF"/>
        </a:dk2>
        <a:lt2>
          <a:srgbClr val="5F5F5F"/>
        </a:lt2>
        <a:accent1>
          <a:srgbClr val="B6CDDE"/>
        </a:accent1>
        <a:accent2>
          <a:srgbClr val="8A7CA2"/>
        </a:accent2>
        <a:accent3>
          <a:srgbClr val="C6CDDC"/>
        </a:accent3>
        <a:accent4>
          <a:srgbClr val="000000"/>
        </a:accent4>
        <a:accent5>
          <a:srgbClr val="D7E3EC"/>
        </a:accent5>
        <a:accent6>
          <a:srgbClr val="7D7092"/>
        </a:accent6>
        <a:hlink>
          <a:srgbClr val="336699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porting Progress or Status 3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2A2A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Тема31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Разрез">
  <a:themeElements>
    <a:clrScheme name="Разрез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Вершина горы">
  <a:themeElements>
    <a:clrScheme name="Вершина горы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Вершина гор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Вершина горы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Communicating Bad News">
  <a:themeElements>
    <a:clrScheme name="Communicating Bad News 1">
      <a:dk1>
        <a:srgbClr val="868686"/>
      </a:dk1>
      <a:lt1>
        <a:srgbClr val="FFCC99"/>
      </a:lt1>
      <a:dk2>
        <a:srgbClr val="000000"/>
      </a:dk2>
      <a:lt2>
        <a:srgbClr val="FF9966"/>
      </a:lt2>
      <a:accent1>
        <a:srgbClr val="009999"/>
      </a:accent1>
      <a:accent2>
        <a:srgbClr val="99CCFF"/>
      </a:accent2>
      <a:accent3>
        <a:srgbClr val="AAAAAA"/>
      </a:accent3>
      <a:accent4>
        <a:srgbClr val="DAAE82"/>
      </a:accent4>
      <a:accent5>
        <a:srgbClr val="AACACA"/>
      </a:accent5>
      <a:accent6>
        <a:srgbClr val="8AB9E7"/>
      </a:accent6>
      <a:hlink>
        <a:srgbClr val="FF6633"/>
      </a:hlink>
      <a:folHlink>
        <a:srgbClr val="CC3300"/>
      </a:folHlink>
    </a:clrScheme>
    <a:fontScheme name="Communicating Bad News">
      <a:majorFont>
        <a:latin typeface="Times New Roman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mmunicating Bad News 1">
        <a:dk1>
          <a:srgbClr val="868686"/>
        </a:dk1>
        <a:lt1>
          <a:srgbClr val="FFCC99"/>
        </a:lt1>
        <a:dk2>
          <a:srgbClr val="000000"/>
        </a:dk2>
        <a:lt2>
          <a:srgbClr val="FF9966"/>
        </a:lt2>
        <a:accent1>
          <a:srgbClr val="009999"/>
        </a:accent1>
        <a:accent2>
          <a:srgbClr val="99CCFF"/>
        </a:accent2>
        <a:accent3>
          <a:srgbClr val="AAAAAA"/>
        </a:accent3>
        <a:accent4>
          <a:srgbClr val="DAAE82"/>
        </a:accent4>
        <a:accent5>
          <a:srgbClr val="AACACA"/>
        </a:accent5>
        <a:accent6>
          <a:srgbClr val="8AB9E7"/>
        </a:accent6>
        <a:hlink>
          <a:srgbClr val="FF66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ng Bad News 2">
        <a:dk1>
          <a:srgbClr val="000000"/>
        </a:dk1>
        <a:lt1>
          <a:srgbClr val="FDE3BA"/>
        </a:lt1>
        <a:dk2>
          <a:srgbClr val="000000"/>
        </a:dk2>
        <a:lt2>
          <a:srgbClr val="FF9933"/>
        </a:lt2>
        <a:accent1>
          <a:srgbClr val="FF6C49"/>
        </a:accent1>
        <a:accent2>
          <a:srgbClr val="99CCFF"/>
        </a:accent2>
        <a:accent3>
          <a:srgbClr val="FEEFD9"/>
        </a:accent3>
        <a:accent4>
          <a:srgbClr val="000000"/>
        </a:accent4>
        <a:accent5>
          <a:srgbClr val="FFBAB1"/>
        </a:accent5>
        <a:accent6>
          <a:srgbClr val="8AB9E7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ng Bad News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Recommending A Strategy">
  <a:themeElements>
    <a:clrScheme name="Recommending A Strategy 1">
      <a:dk1>
        <a:srgbClr val="009999"/>
      </a:dk1>
      <a:lt1>
        <a:srgbClr val="FFFFFF"/>
      </a:lt1>
      <a:dk2>
        <a:srgbClr val="000066"/>
      </a:dk2>
      <a:lt2>
        <a:srgbClr val="339966"/>
      </a:lt2>
      <a:accent1>
        <a:srgbClr val="00CC99"/>
      </a:accent1>
      <a:accent2>
        <a:srgbClr val="0099CC"/>
      </a:accent2>
      <a:accent3>
        <a:srgbClr val="AAAAB8"/>
      </a:accent3>
      <a:accent4>
        <a:srgbClr val="DADADA"/>
      </a:accent4>
      <a:accent5>
        <a:srgbClr val="AAE2CA"/>
      </a:accent5>
      <a:accent6>
        <a:srgbClr val="008AB9"/>
      </a:accent6>
      <a:hlink>
        <a:srgbClr val="336699"/>
      </a:hlink>
      <a:folHlink>
        <a:srgbClr val="B2B2B2"/>
      </a:folHlink>
    </a:clrScheme>
    <a:fontScheme name="Recommending A Strategy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Recommending A Strategy 1">
        <a:dk1>
          <a:srgbClr val="009999"/>
        </a:dk1>
        <a:lt1>
          <a:srgbClr val="FFFFFF"/>
        </a:lt1>
        <a:dk2>
          <a:srgbClr val="000066"/>
        </a:dk2>
        <a:lt2>
          <a:srgbClr val="339966"/>
        </a:lt2>
        <a:accent1>
          <a:srgbClr val="00CC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E2CA"/>
        </a:accent5>
        <a:accent6>
          <a:srgbClr val="008AB9"/>
        </a:accent6>
        <a:hlink>
          <a:srgbClr val="33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2">
        <a:dk1>
          <a:srgbClr val="000000"/>
        </a:dk1>
        <a:lt1>
          <a:srgbClr val="FFFFFF"/>
        </a:lt1>
        <a:dk2>
          <a:srgbClr val="009900"/>
        </a:dk2>
        <a:lt2>
          <a:srgbClr val="CC0000"/>
        </a:lt2>
        <a:accent1>
          <a:srgbClr val="CCCC00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2D2DB9"/>
        </a:accent6>
        <a:hlink>
          <a:srgbClr val="00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ommending A Strateg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ommending A Strategy 4">
        <a:dk1>
          <a:srgbClr val="333399"/>
        </a:dk1>
        <a:lt1>
          <a:srgbClr val="FFFFCC"/>
        </a:lt1>
        <a:dk2>
          <a:srgbClr val="000000"/>
        </a:dk2>
        <a:lt2>
          <a:srgbClr val="0000FF"/>
        </a:lt2>
        <a:accent1>
          <a:srgbClr val="800000"/>
        </a:accent1>
        <a:accent2>
          <a:srgbClr val="3366CC"/>
        </a:accent2>
        <a:accent3>
          <a:srgbClr val="AAAAAA"/>
        </a:accent3>
        <a:accent4>
          <a:srgbClr val="DADAAE"/>
        </a:accent4>
        <a:accent5>
          <a:srgbClr val="C0AAAA"/>
        </a:accent5>
        <a:accent6>
          <a:srgbClr val="2D5CB9"/>
        </a:accent6>
        <a:hlink>
          <a:srgbClr val="FF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5">
        <a:dk1>
          <a:srgbClr val="CC3300"/>
        </a:dk1>
        <a:lt1>
          <a:srgbClr val="FFFFCC"/>
        </a:lt1>
        <a:dk2>
          <a:srgbClr val="000000"/>
        </a:dk2>
        <a:lt2>
          <a:srgbClr val="CC6600"/>
        </a:lt2>
        <a:accent1>
          <a:srgbClr val="993300"/>
        </a:accent1>
        <a:accent2>
          <a:srgbClr val="808000"/>
        </a:accent2>
        <a:accent3>
          <a:srgbClr val="AAAAAA"/>
        </a:accent3>
        <a:accent4>
          <a:srgbClr val="DADAAE"/>
        </a:accent4>
        <a:accent5>
          <a:srgbClr val="CAADAA"/>
        </a:accent5>
        <a:accent6>
          <a:srgbClr val="7373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6">
        <a:dk1>
          <a:srgbClr val="66CCFF"/>
        </a:dk1>
        <a:lt1>
          <a:srgbClr val="CCECFF"/>
        </a:lt1>
        <a:dk2>
          <a:srgbClr val="000000"/>
        </a:dk2>
        <a:lt2>
          <a:srgbClr val="9999FF"/>
        </a:lt2>
        <a:accent1>
          <a:srgbClr val="FFFFFF"/>
        </a:accent1>
        <a:accent2>
          <a:srgbClr val="99CCFF"/>
        </a:accent2>
        <a:accent3>
          <a:srgbClr val="AAAAAA"/>
        </a:accent3>
        <a:accent4>
          <a:srgbClr val="AEC9DA"/>
        </a:accent4>
        <a:accent5>
          <a:srgbClr val="FFFFFF"/>
        </a:accent5>
        <a:accent6>
          <a:srgbClr val="8AB9E7"/>
        </a:accent6>
        <a:hlink>
          <a:srgbClr val="CCE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7">
        <a:dk1>
          <a:srgbClr val="993366"/>
        </a:dk1>
        <a:lt1>
          <a:srgbClr val="FFFFCC"/>
        </a:lt1>
        <a:dk2>
          <a:srgbClr val="333399"/>
        </a:dk2>
        <a:lt2>
          <a:srgbClr val="0066FF"/>
        </a:lt2>
        <a:accent1>
          <a:srgbClr val="6600FF"/>
        </a:accent1>
        <a:accent2>
          <a:srgbClr val="0099CC"/>
        </a:accent2>
        <a:accent3>
          <a:srgbClr val="ADADCA"/>
        </a:accent3>
        <a:accent4>
          <a:srgbClr val="DADAAE"/>
        </a:accent4>
        <a:accent5>
          <a:srgbClr val="B8AAFF"/>
        </a:accent5>
        <a:accent6>
          <a:srgbClr val="008AB9"/>
        </a:accent6>
        <a:hlink>
          <a:srgbClr val="66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8">
        <a:dk1>
          <a:srgbClr val="993366"/>
        </a:dk1>
        <a:lt1>
          <a:srgbClr val="EAEAEA"/>
        </a:lt1>
        <a:dk2>
          <a:srgbClr val="660066"/>
        </a:dk2>
        <a:lt2>
          <a:srgbClr val="CC0000"/>
        </a:lt2>
        <a:accent1>
          <a:srgbClr val="A50021"/>
        </a:accent1>
        <a:accent2>
          <a:srgbClr val="660033"/>
        </a:accent2>
        <a:accent3>
          <a:srgbClr val="B8AAB8"/>
        </a:accent3>
        <a:accent4>
          <a:srgbClr val="C8C8C8"/>
        </a:accent4>
        <a:accent5>
          <a:srgbClr val="CFAAAB"/>
        </a:accent5>
        <a:accent6>
          <a:srgbClr val="5C00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Сетка с тенью">
  <a:themeElements>
    <a:clrScheme name="Сетка с тенью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Сетка с тень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Сетка с тенью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Selling a Product or Service">
  <a:themeElements>
    <a:clrScheme name="Selling a Product or Service 1">
      <a:dk1>
        <a:srgbClr val="808080"/>
      </a:dk1>
      <a:lt1>
        <a:srgbClr val="F8F8F8"/>
      </a:lt1>
      <a:dk2>
        <a:srgbClr val="000000"/>
      </a:dk2>
      <a:lt2>
        <a:srgbClr val="FFFFFF"/>
      </a:lt2>
      <a:accent1>
        <a:srgbClr val="6699FF"/>
      </a:accent1>
      <a:accent2>
        <a:srgbClr val="9933FF"/>
      </a:accent2>
      <a:accent3>
        <a:srgbClr val="AAAAAA"/>
      </a:accent3>
      <a:accent4>
        <a:srgbClr val="D4D4D4"/>
      </a:accent4>
      <a:accent5>
        <a:srgbClr val="B8CAFF"/>
      </a:accent5>
      <a:accent6>
        <a:srgbClr val="8A2DE7"/>
      </a:accent6>
      <a:hlink>
        <a:srgbClr val="00FFFF"/>
      </a:hlink>
      <a:folHlink>
        <a:srgbClr val="0099CC"/>
      </a:folHlink>
    </a:clrScheme>
    <a:fontScheme name="Selling a Product or Servic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elling a Product or Service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ling a Product or Service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ling a Product or Serv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ling a Product or Service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Тема18</Template>
  <TotalTime>1739</TotalTime>
  <Words>652</Words>
  <PresentationFormat>Экран (4:3)</PresentationFormat>
  <Paragraphs>157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10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Тема18</vt:lpstr>
      <vt:lpstr>Разрез</vt:lpstr>
      <vt:lpstr>Глобус</vt:lpstr>
      <vt:lpstr>Вершина горы</vt:lpstr>
      <vt:lpstr>Communicating Bad News</vt:lpstr>
      <vt:lpstr>Recommending A Strategy</vt:lpstr>
      <vt:lpstr>Сетка с тенью</vt:lpstr>
      <vt:lpstr>Оформление по умолчанию</vt:lpstr>
      <vt:lpstr>Selling a Product or Service</vt:lpstr>
      <vt:lpstr>Тема31</vt:lpstr>
      <vt:lpstr>Тема: Электрические явления- перекресток физики и химии.</vt:lpstr>
      <vt:lpstr>Цели урока:</vt:lpstr>
      <vt:lpstr>Девиз урока:</vt:lpstr>
      <vt:lpstr>Слайд 4</vt:lpstr>
      <vt:lpstr>Слайд 5</vt:lpstr>
      <vt:lpstr>вещества по проводимости</vt:lpstr>
      <vt:lpstr>Строение атомов металлов</vt:lpstr>
      <vt:lpstr>Атомы металлов имеют:</vt:lpstr>
      <vt:lpstr>Металлическая кристаллическая решетка</vt:lpstr>
      <vt:lpstr>Слайд 10</vt:lpstr>
      <vt:lpstr>Слайд 11</vt:lpstr>
      <vt:lpstr>Проводники второго рода (электролиты)</vt:lpstr>
      <vt:lpstr>Слайд 13</vt:lpstr>
      <vt:lpstr>Слайд 14</vt:lpstr>
      <vt:lpstr>Слайд 15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Электричество- перекрестки физики и химии</dc:title>
  <cp:lastModifiedBy>Каб-31</cp:lastModifiedBy>
  <cp:revision>184</cp:revision>
  <dcterms:modified xsi:type="dcterms:W3CDTF">2010-01-25T10:54:20Z</dcterms:modified>
</cp:coreProperties>
</file>