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6" r:id="rId11"/>
    <p:sldId id="264" r:id="rId12"/>
    <p:sldId id="263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6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9" autoAdjust="0"/>
    <p:restoredTop sz="94667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24D038-A09D-4B56-ADC2-10B455B2F287}" type="datetimeFigureOut">
              <a:rPr lang="ru-RU" smtClean="0"/>
              <a:pPr/>
              <a:t>03.06.2010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E83F64-E615-442A-AA75-607DBE667D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3;&#1080;&#1085;&#1072;\Desktop\&#1057;&#1072;&#1083;&#1090;&#1099;&#1082;&#1086;&#1074;-&#1065;&#1077;&#1076;&#1088;&#1080;&#1085;\&#1089;-&#1097;&#1077;&#1076;&#1088;&#1080;&#1085;1\&#1057;&#1072;&#1083;&#1090;&#1099;&#1082;&#1086;&#1074;-&#1065;&#1077;&#1076;&#1088;&#1080;&#1085;%2010%20&#1082;&#1083;&#1072;&#1089;&#1089;\&#1041;&#1088;&#1072;&#1085;&#1076;&#1077;&#1085;&#1073;&#1091;&#1088;&#1075;&#1089;&#1082;&#1080;&#1081;%20&#1082;&#1086;&#1085;&#1094;&#1077;&#1088;&#1090;%20&#8470;1.wa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117693"/>
            <a:ext cx="6715172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Михаил </a:t>
            </a:r>
          </a:p>
          <a:p>
            <a:pPr algn="ctr"/>
            <a:r>
              <a:rPr lang="ru-RU" sz="7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Евграфович</a:t>
            </a:r>
            <a:endParaRPr lang="ru-RU" sz="7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Салтыков-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Щедрин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(1826 – 1889)</a:t>
            </a:r>
          </a:p>
          <a:p>
            <a:pPr algn="ctr"/>
            <a:endParaRPr lang="ru-RU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Бранденбургский концерт №1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email"/>
          <a:stretch>
            <a:fillRect/>
          </a:stretch>
        </p:blipFill>
        <p:spPr>
          <a:xfrm>
            <a:off x="8072462" y="57150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228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08" y="0"/>
            <a:ext cx="3000396" cy="41434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4" name="Picture 2" descr="picture"/>
          <p:cNvPicPr preferRelativeResize="0">
            <a:picLocks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57884" y="2357430"/>
            <a:ext cx="3000396" cy="41434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214942" y="428604"/>
            <a:ext cx="3500462" cy="164307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«История одного города» </a:t>
            </a:r>
            <a:r>
              <a:rPr lang="ru-RU" sz="3200" dirty="0" smtClean="0"/>
              <a:t>-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28596" y="4429132"/>
            <a:ext cx="5357850" cy="2057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 сущности, сатирическая история русского общества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1428736"/>
            <a:ext cx="4143372" cy="54292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928662" y="357166"/>
            <a:ext cx="7521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Господа Головлёвы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628" y="1571612"/>
            <a:ext cx="3857652" cy="3929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«Всю жизнь слово «семья» не сходило у неё (Арины Петровны) с языка; во имя семьи она одних казнила, других награждала … и вдруг выходит, </a:t>
            </a:r>
          </a:p>
          <a:p>
            <a:pPr algn="ctr"/>
            <a:r>
              <a:rPr lang="ru-RU" sz="2400" dirty="0" smtClean="0"/>
              <a:t>что семьи-то именно </a:t>
            </a:r>
          </a:p>
          <a:p>
            <a:pPr algn="ctr"/>
            <a:r>
              <a:rPr lang="ru-RU" sz="2400" dirty="0" smtClean="0"/>
              <a:t>у неё и нет!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86380" y="5643578"/>
            <a:ext cx="342902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«Господа Головлёвы» семейство Головлёвых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0"/>
            <a:ext cx="4572032" cy="51435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214546" y="5214950"/>
            <a:ext cx="6500858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«Она смотрела на него и думала: «Неужто он в самом деле такой кровопивец, что брата родного на улицу выгонит?»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02" y="0"/>
            <a:ext cx="4500594" cy="49291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357422" y="5214950"/>
            <a:ext cx="5929354" cy="1343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«… Иудушка… Бродит по коридору и подслушивает у дверей»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86116" y="0"/>
            <a:ext cx="4286280" cy="50720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214546" y="5286388"/>
            <a:ext cx="65722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«… Он с утра до вечера изнывал над фантастической работой…»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78" y="0"/>
            <a:ext cx="4286280" cy="51435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000232" y="5286388"/>
            <a:ext cx="6643734" cy="12715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«…конька! Возьми свечу! Посмотри!»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7166"/>
            <a:ext cx="6000792" cy="41434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285984" y="4857760"/>
            <a:ext cx="6500858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Дом по Литейному проспекту № 62  в Петербурге, где жил  </a:t>
            </a:r>
            <a:r>
              <a:rPr lang="ru-RU" sz="2800" dirty="0" err="1" smtClean="0"/>
              <a:t>М.Е.Салтыков-Щедрин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/>
              <a:t>с 1876 года до конца жизни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0"/>
            <a:ext cx="4286280" cy="592935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857224" y="5943600"/>
            <a:ext cx="8001056" cy="6286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/>
              <a:t>Е.А.Салтыкова, жена писателя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4643470" cy="600079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5214942" y="642918"/>
            <a:ext cx="3571900" cy="5214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/>
              <a:t>Дочь </a:t>
            </a:r>
            <a:r>
              <a:rPr lang="ru-RU" sz="2000" b="1" i="1" dirty="0" smtClean="0"/>
              <a:t>М.Е.Салтыкова -Щедрина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4643470" cy="621510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7-конечная звезда 2"/>
          <p:cNvSpPr/>
          <p:nvPr/>
        </p:nvSpPr>
        <p:spPr>
          <a:xfrm>
            <a:off x="3714744" y="500042"/>
            <a:ext cx="5429256" cy="542928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Сын </a:t>
            </a:r>
            <a:r>
              <a:rPr lang="ru-RU" sz="2400" b="1" i="1" dirty="0" err="1" smtClean="0"/>
              <a:t>М.Е.Салтыкова-Щедрина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документы\УРОКИ\с-щедрин\250px-Kramskoj_-_saltykov-schedr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85728"/>
            <a:ext cx="2714644" cy="349646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500562" y="357166"/>
            <a:ext cx="43577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Глубокими корнями связаны с Подмосковьем жизнь, творчество и </a:t>
            </a:r>
          </a:p>
          <a:p>
            <a:r>
              <a:rPr lang="ru-RU" sz="3200" dirty="0" smtClean="0"/>
              <a:t>общественная деятельность великого русского сатирика Михаила </a:t>
            </a:r>
          </a:p>
          <a:p>
            <a:r>
              <a:rPr lang="ru-RU" sz="3200" dirty="0" err="1" smtClean="0"/>
              <a:t>Евграфовича</a:t>
            </a:r>
            <a:r>
              <a:rPr lang="ru-RU" sz="3200" dirty="0" smtClean="0"/>
              <a:t> Салтыкова-Щедрина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480" y="3143224"/>
            <a:ext cx="2857520" cy="37147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4" name="Блок-схема: перфолента 3"/>
          <p:cNvSpPr/>
          <p:nvPr/>
        </p:nvSpPr>
        <p:spPr>
          <a:xfrm>
            <a:off x="1785918" y="0"/>
            <a:ext cx="7358082" cy="400050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Глубоко несчастлив. Не одна болезнь, но вся вообще обстановка до такой степени поддерживают во мне раздражительность, что я ни одной минуты льготной не знаю … Ниоткуда никакой  помощи, ни в ком ни малейшего сострадания к человеку, который погибает на службе обществу.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4500562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0" y="5857892"/>
            <a:ext cx="4500562" cy="1000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Крамской </a:t>
            </a:r>
          </a:p>
          <a:p>
            <a:pPr algn="ctr"/>
            <a:r>
              <a:rPr lang="ru-RU" dirty="0" smtClean="0"/>
              <a:t>Портрет </a:t>
            </a:r>
          </a:p>
          <a:p>
            <a:pPr algn="ctr"/>
            <a:r>
              <a:rPr lang="ru-RU" dirty="0" err="1" smtClean="0"/>
              <a:t>М.Е.Салтыкова-Щедрина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00562" y="0"/>
            <a:ext cx="4643438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Творчество Щедрина отразило все важнейшие общественно-политические процессы второй половины 19 века. Его сатира, несущая в себе революционно-освободительные идеи, провидела далеко вперёд. Прошло столетие после его смерти, а мы убеждаемся, что  проблемы и образы </a:t>
            </a:r>
            <a:r>
              <a:rPr lang="ru-RU" sz="2000" b="1" dirty="0" err="1" smtClean="0"/>
              <a:t>щедринской</a:t>
            </a:r>
            <a:r>
              <a:rPr lang="ru-RU" sz="2000" b="1" dirty="0" smtClean="0"/>
              <a:t> сатиры по-прежнему актуальны не только для  капиталистического мира, но и  мира социалистического. На долгом пути социального и духовного обновления человечества Щедрин неизменно будет нашим соратником.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28794" y="571480"/>
            <a:ext cx="5782352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Библиография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71472" y="1428736"/>
            <a:ext cx="7929618" cy="41765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dirty="0" smtClean="0"/>
              <a:t>Новая иллюстрированная энциклопедия /М.ООО «Мир книги», 2003/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Материалы для выставки в школе и детской библиотеке /М. «Детская литература», 1989 г/</a:t>
            </a:r>
          </a:p>
          <a:p>
            <a:pPr marL="342900" indent="-342900" algn="ctr">
              <a:buAutoNum type="arabicPeriod"/>
            </a:pPr>
            <a:r>
              <a:rPr lang="ru-RU" dirty="0" smtClean="0"/>
              <a:t>Детская энциклопедия «Я познаю мир» /</a:t>
            </a:r>
            <a:r>
              <a:rPr lang="ru-RU" dirty="0" err="1" smtClean="0"/>
              <a:t>М.Астрель</a:t>
            </a:r>
            <a:r>
              <a:rPr lang="ru-RU" dirty="0" smtClean="0"/>
              <a:t>, 2004 г/</a:t>
            </a:r>
          </a:p>
          <a:p>
            <a:pPr marL="342900" indent="-342900" algn="ctr">
              <a:buAutoNum type="arabicPeriod"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71934" y="5572140"/>
            <a:ext cx="93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0"/>
            <a:ext cx="4357718" cy="51149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2357422" y="5357826"/>
            <a:ext cx="5643602" cy="1128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Е.В.Салтыков </a:t>
            </a:r>
          </a:p>
          <a:p>
            <a:pPr algn="ctr"/>
            <a:r>
              <a:rPr lang="ru-RU" sz="3200" b="1" dirty="0" smtClean="0"/>
              <a:t>отец писателя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0"/>
            <a:ext cx="4143404" cy="48577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357422" y="5072074"/>
            <a:ext cx="5286412" cy="13430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О.М. Салтыкова</a:t>
            </a:r>
          </a:p>
          <a:p>
            <a:pPr algn="ctr"/>
            <a:r>
              <a:rPr lang="ru-RU" sz="3600" b="1" dirty="0" smtClean="0"/>
              <a:t>мать писателя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4810" y="285728"/>
            <a:ext cx="4541850" cy="35004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3" name="Picture 4" descr="picture"/>
          <p:cNvPicPr preferRelativeResize="0"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428868"/>
            <a:ext cx="2998792" cy="40465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3571868" y="3857628"/>
            <a:ext cx="5572132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Дом, где родился  писатель</a:t>
            </a:r>
          </a:p>
          <a:p>
            <a:pPr algn="ctr"/>
            <a:r>
              <a:rPr lang="ru-RU" sz="2800" b="1" dirty="0" smtClean="0"/>
              <a:t>имение в селе Спас-угол</a:t>
            </a:r>
            <a:endParaRPr lang="ru-RU" sz="28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43306" y="5286388"/>
            <a:ext cx="5500694" cy="10572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М.Е.Салтыков </a:t>
            </a:r>
          </a:p>
          <a:p>
            <a:pPr algn="ctr"/>
            <a:r>
              <a:rPr lang="ru-RU" sz="3200" b="1" dirty="0" smtClean="0"/>
              <a:t>в раннем детстве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5214942" cy="328612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3" name="Picture 4" descr="picture"/>
          <p:cNvPicPr preferRelativeResize="0">
            <a:picLocks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86116" y="3286124"/>
            <a:ext cx="5857885" cy="35718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5429256" y="571480"/>
            <a:ext cx="3429024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/>
              <a:t>Московский </a:t>
            </a:r>
          </a:p>
          <a:p>
            <a:pPr algn="ctr"/>
            <a:r>
              <a:rPr lang="ru-RU" sz="3200" b="1" i="1" dirty="0" smtClean="0"/>
              <a:t>дворянский</a:t>
            </a:r>
          </a:p>
          <a:p>
            <a:pPr algn="ctr"/>
            <a:r>
              <a:rPr lang="ru-RU" sz="3200" b="1" i="1" dirty="0" smtClean="0"/>
              <a:t>институт</a:t>
            </a:r>
            <a:endParaRPr lang="ru-RU" sz="3200" b="1" i="1" dirty="0"/>
          </a:p>
        </p:txBody>
      </p:sp>
      <p:sp>
        <p:nvSpPr>
          <p:cNvPr id="6" name="Овал 5"/>
          <p:cNvSpPr/>
          <p:nvPr/>
        </p:nvSpPr>
        <p:spPr>
          <a:xfrm>
            <a:off x="0" y="3357562"/>
            <a:ext cx="3214710" cy="30003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/>
              <a:t>Царско</a:t>
            </a:r>
            <a:r>
              <a:rPr lang="ru-RU" sz="2800" b="1" i="1" dirty="0" smtClean="0"/>
              <a:t>-</a:t>
            </a:r>
          </a:p>
          <a:p>
            <a:pPr algn="ctr"/>
            <a:r>
              <a:rPr lang="ru-RU" sz="2800" b="1" i="1" dirty="0" smtClean="0"/>
              <a:t>сельский лицей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14414" y="0"/>
            <a:ext cx="2393153" cy="30003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3" name="Picture 9" descr="picture"/>
          <p:cNvPicPr preferRelativeResize="0">
            <a:picLocks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86182" y="857232"/>
            <a:ext cx="2571768" cy="31432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pic>
        <p:nvPicPr>
          <p:cNvPr id="4" name="Picture 9" descr="picture"/>
          <p:cNvPicPr preferRelativeResize="0">
            <a:picLocks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95274" y="2000240"/>
            <a:ext cx="2548726" cy="32147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500034" y="3143248"/>
            <a:ext cx="32861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Н.В.Гоголь</a:t>
            </a:r>
            <a:endParaRPr lang="ru-RU" sz="28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4143380"/>
            <a:ext cx="335758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В.Г.Белинский</a:t>
            </a:r>
            <a:endParaRPr lang="ru-RU" sz="28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57818" y="5357826"/>
            <a:ext cx="378618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М.В.Петрашевский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icture"/>
          <p:cNvPicPr preferRelativeResize="0"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85728"/>
            <a:ext cx="6929486" cy="41434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2000232" y="4857760"/>
            <a:ext cx="6858048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Арсенальная гауптвахта в Петербурге, где находился под арестом </a:t>
            </a:r>
            <a:r>
              <a:rPr lang="ru-RU" sz="2800" b="1" i="1" dirty="0" err="1" smtClean="0"/>
              <a:t>М.Е.Салтыков-Щедрин</a:t>
            </a:r>
            <a:r>
              <a:rPr lang="ru-RU" sz="2800" b="1" i="1" dirty="0" smtClean="0"/>
              <a:t> в апреле 1848 года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picture"/>
          <p:cNvPicPr preferRelativeResize="0">
            <a:picLocks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571480"/>
            <a:ext cx="4143404" cy="58579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3" name="Скругленный прямоугольник 2"/>
          <p:cNvSpPr/>
          <p:nvPr/>
        </p:nvSpPr>
        <p:spPr>
          <a:xfrm>
            <a:off x="4572000" y="0"/>
            <a:ext cx="4572000" cy="36433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 января 1868 года «Отечественные записки» изменили состав своих сотрудников и  приняли характер, резко отличный от прежнего… </a:t>
            </a:r>
            <a:endParaRPr lang="ru-RU" sz="28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2000" y="3714752"/>
            <a:ext cx="4572000" cy="28432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/>
              <a:t>Группа сотрудников журнала «Отечественные записки»: Н.А.Некрасов, </a:t>
            </a:r>
            <a:r>
              <a:rPr lang="ru-RU" sz="2400" b="1" i="1" dirty="0" err="1" smtClean="0"/>
              <a:t>М.Е.Салтыков-Щедрин</a:t>
            </a:r>
            <a:r>
              <a:rPr lang="ru-RU" sz="2400" b="1" i="1" dirty="0" smtClean="0"/>
              <a:t>, Г.З.Елисеев, Г.И.Успенский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</TotalTime>
  <Words>409</Words>
  <Application>Microsoft Office PowerPoint</Application>
  <PresentationFormat>Экран (4:3)</PresentationFormat>
  <Paragraphs>52</Paragraphs>
  <Slides>22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Нина</dc:creator>
  <cp:lastModifiedBy>TATA</cp:lastModifiedBy>
  <cp:revision>23</cp:revision>
  <dcterms:created xsi:type="dcterms:W3CDTF">2010-01-12T12:53:42Z</dcterms:created>
  <dcterms:modified xsi:type="dcterms:W3CDTF">2010-06-03T17:40:46Z</dcterms:modified>
</cp:coreProperties>
</file>