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85" autoAdjust="0"/>
    <p:restoredTop sz="94660"/>
  </p:normalViewPr>
  <p:slideViewPr>
    <p:cSldViewPr>
      <p:cViewPr varScale="1">
        <p:scale>
          <a:sx n="65" d="100"/>
          <a:sy n="65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78D4E-DD80-4C76-991A-7EC74C9CFCBE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C9CFC-FF21-4BAB-9A09-BE850BB61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57;&#1090;&#1072;&#1090;&#1100;&#1103;.docx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Tm="906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750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94"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312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1766"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16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204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лево 1"/>
          <p:cNvSpPr/>
          <p:nvPr/>
        </p:nvSpPr>
        <p:spPr>
          <a:xfrm>
            <a:off x="7643834" y="607220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hlinkClick r:id="rId3" action="ppaction://hlinkfile"/>
              </a:rPr>
              <a:t>назад</a:t>
            </a:r>
            <a:endParaRPr lang="ru-RU" dirty="0"/>
          </a:p>
        </p:txBody>
      </p:sp>
    </p:spTree>
  </p:cSld>
  <p:clrMapOvr>
    <a:masterClrMapping/>
  </p:clrMapOvr>
  <p:transition advClick="0" advTm="4000"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 О@zi$</cp:lastModifiedBy>
  <cp:revision>6</cp:revision>
  <dcterms:created xsi:type="dcterms:W3CDTF">2010-01-12T18:08:47Z</dcterms:created>
  <dcterms:modified xsi:type="dcterms:W3CDTF">2010-01-25T12:44:11Z</dcterms:modified>
</cp:coreProperties>
</file>