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65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309C6-27DB-4C9E-BAD6-55CD8207B76B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FD436-29B5-4476-983E-46239846E9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1057;&#1090;&#1072;&#1090;&#1100;&#1103;.docx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 descr="p4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2" name="WordArt 10"/>
          <p:cNvSpPr>
            <a:spLocks noChangeArrowheads="1" noChangeShapeType="1" noTextEdit="1"/>
          </p:cNvSpPr>
          <p:nvPr/>
        </p:nvSpPr>
        <p:spPr bwMode="auto">
          <a:xfrm rot="451973">
            <a:off x="714375" y="642938"/>
            <a:ext cx="7488238" cy="122396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Лесные ресурсы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71500" y="2071688"/>
            <a:ext cx="7246938" cy="451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3663">
              <a:spcBef>
                <a:spcPct val="20000"/>
              </a:spcBef>
            </a:pPr>
            <a:r>
              <a:rPr lang="ru-RU" sz="2000" i="0" dirty="0">
                <a:solidFill>
                  <a:srgbClr val="FFFF00"/>
                </a:solidFill>
              </a:rPr>
              <a:t>Вершины байкальских гор лишены древесной растительности. Это гольцы. На пологих горах на высоте 700-1000 метров -   роскошные альпийские луга с цветущими маками, </a:t>
            </a:r>
          </a:p>
          <a:p>
            <a:pPr marL="93663">
              <a:spcBef>
                <a:spcPct val="20000"/>
              </a:spcBef>
            </a:pPr>
            <a:r>
              <a:rPr lang="ru-RU" sz="2000" i="0" dirty="0">
                <a:solidFill>
                  <a:srgbClr val="FFFF00"/>
                </a:solidFill>
              </a:rPr>
              <a:t>диким луком.</a:t>
            </a:r>
          </a:p>
          <a:p>
            <a:pPr marL="93663">
              <a:spcBef>
                <a:spcPct val="20000"/>
              </a:spcBef>
            </a:pPr>
            <a:endParaRPr lang="ru-RU" sz="2000" i="0" dirty="0">
              <a:solidFill>
                <a:srgbClr val="FFFF00"/>
              </a:solidFill>
            </a:endParaRPr>
          </a:p>
          <a:p>
            <a:pPr marL="93663">
              <a:spcBef>
                <a:spcPct val="20000"/>
              </a:spcBef>
            </a:pPr>
            <a:endParaRPr lang="ru-RU" sz="2000" i="0" dirty="0">
              <a:solidFill>
                <a:srgbClr val="FFFF00"/>
              </a:solidFill>
            </a:endParaRPr>
          </a:p>
          <a:p>
            <a:pPr marL="93663">
              <a:spcBef>
                <a:spcPct val="20000"/>
              </a:spcBef>
            </a:pPr>
            <a:r>
              <a:rPr lang="ru-RU" sz="2000" i="0" dirty="0">
                <a:solidFill>
                  <a:srgbClr val="FFFF00"/>
                </a:solidFill>
              </a:rPr>
              <a:t>Ниже альпийских лугов склоны гор покрыты густыми зарослями кедрового стланика, а вдоль подножья хребтов раскинулась тайга из кедра, сосны, ,лиственницы, березы, осины с богатыми ягодниками и многочисленными таежными обитателями. В мрачных сырых участках побережья Байкала своеобразен еловый лес.</a:t>
            </a:r>
          </a:p>
          <a:p>
            <a:pPr marL="93663">
              <a:spcBef>
                <a:spcPct val="20000"/>
              </a:spcBef>
            </a:pPr>
            <a:endParaRPr lang="ru-RU" sz="2400" i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лево 1">
            <a:hlinkClick r:id="rId3" action="ppaction://hlinkfile"/>
          </p:cNvPr>
          <p:cNvSpPr/>
          <p:nvPr/>
        </p:nvSpPr>
        <p:spPr>
          <a:xfrm>
            <a:off x="7143768" y="6286520"/>
            <a:ext cx="1714512" cy="5714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назад</a:t>
            </a:r>
            <a:endParaRPr lang="ru-RU" dirty="0"/>
          </a:p>
        </p:txBody>
      </p:sp>
    </p:spTree>
  </p:cSld>
  <p:clrMapOvr>
    <a:masterClrMapping/>
  </p:clrMapOvr>
  <p:transition advTm="4000"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77</Words>
  <Application>Microsoft Office PowerPoint</Application>
  <PresentationFormat>Экран (4:3)</PresentationFormat>
  <Paragraphs>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FuckYouBill</dc:creator>
  <cp:lastModifiedBy> О@zi$</cp:lastModifiedBy>
  <cp:revision>5</cp:revision>
  <dcterms:created xsi:type="dcterms:W3CDTF">2010-01-12T17:44:45Z</dcterms:created>
  <dcterms:modified xsi:type="dcterms:W3CDTF">2010-01-25T12:39:12Z</dcterms:modified>
</cp:coreProperties>
</file>