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8" r:id="rId1"/>
  </p:sldMasterIdLst>
  <p:sldIdLst>
    <p:sldId id="277" r:id="rId2"/>
    <p:sldId id="292" r:id="rId3"/>
    <p:sldId id="296" r:id="rId4"/>
    <p:sldId id="295" r:id="rId5"/>
    <p:sldId id="294" r:id="rId6"/>
    <p:sldId id="293" r:id="rId7"/>
    <p:sldId id="288" r:id="rId8"/>
    <p:sldId id="289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FFFF"/>
    <a:srgbClr val="66FF33"/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757" autoAdjust="0"/>
    <p:restoredTop sz="94624" autoAdjust="0"/>
  </p:normalViewPr>
  <p:slideViewPr>
    <p:cSldViewPr>
      <p:cViewPr varScale="1">
        <p:scale>
          <a:sx n="70" d="100"/>
          <a:sy n="70" d="100"/>
        </p:scale>
        <p:origin x="-54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F7F8A7-ADFD-4385-AE67-23B1BFD201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6FC3D6-1F29-4465-B0FB-ADC83C3BBD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74A4BD-0581-48F2-9BDD-EE2B7D9583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3C4357-5E0D-4A8A-BE58-1B40497665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3F9C94-A1EF-4262-9D61-19B74C462C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84746E-3C03-421E-A43A-6601F9BF14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57698-9484-4D35-961F-FC721BD821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DD698C-470F-4C3F-B4B6-ED770F9C6F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F1A62-491A-4EBD-9309-A85DACDCE4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DCF61-B0BF-4E99-85E7-480A0B9FCC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C6790-3996-48A5-9CF5-AFBC075078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A94D71F-7D40-4C17-8882-57B8750798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</p:sldLayoutIdLst>
  <p:transition>
    <p:strips dir="l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&#1048;&#1085;&#1090;&#1077;&#1075;&#1088;&#1080;&#1088;&#1086;&#1074;&#1072;&#1085;&#1085;&#1086;&#1077;%20%20&#1074;&#1085;&#1077;&#1082;&#1083;&#1072;&#1089;&#1089;&#1085;&#1086;&#1077;%20%20&#1084;&#1077;&#1088;&#1086;&#1087;&#1088;&#1080;&#1103;&#1090;&#1080;&#1077;.doc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hyperlink" Target="&#1057;&#1090;&#1072;&#1090;&#1100;&#1103;.doc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0"/>
            <a:ext cx="8229600" cy="788988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rgbClr val="FF0000"/>
                </a:solidFill>
              </a:rPr>
              <a:t>Животный мир Байкала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981200" y="3200400"/>
            <a:ext cx="73152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ru-RU" sz="3200" b="1" dirty="0">
                <a:solidFill>
                  <a:srgbClr val="00FFFF"/>
                </a:solidFill>
                <a:latin typeface="+mn-lt"/>
              </a:rPr>
              <a:t>Водные</a:t>
            </a:r>
            <a:r>
              <a:rPr lang="ru-RU" sz="3200" b="1" dirty="0">
                <a:solidFill>
                  <a:srgbClr val="00FFFF"/>
                </a:solidFill>
              </a:rPr>
              <a:t> животные Байкала</a:t>
            </a:r>
            <a:endParaRPr lang="en-US" sz="3200" b="1" dirty="0">
              <a:solidFill>
                <a:srgbClr val="00FFFF"/>
              </a:solidFill>
              <a:latin typeface="+mn-lt"/>
            </a:endParaRPr>
          </a:p>
          <a:p>
            <a:pPr marL="342900" indent="-342900" algn="ct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ru-RU" sz="2400" b="1" dirty="0">
                <a:solidFill>
                  <a:srgbClr val="FFFF00"/>
                </a:solidFill>
                <a:latin typeface="+mn-lt"/>
              </a:rPr>
              <a:t>Беспозвоночные: бокоплав– 255 видов</a:t>
            </a:r>
          </a:p>
          <a:p>
            <a:pPr marL="342900" indent="-342900" algn="ctr">
              <a:spcBef>
                <a:spcPct val="20000"/>
              </a:spcBef>
              <a:buFont typeface="Arial" charset="0"/>
              <a:buChar char="•"/>
              <a:defRPr/>
            </a:pPr>
            <a:r>
              <a:rPr lang="ru-RU" sz="2400" b="1" dirty="0">
                <a:solidFill>
                  <a:srgbClr val="FFFF00"/>
                </a:solidFill>
                <a:latin typeface="+mn-lt"/>
              </a:rPr>
              <a:t>ракушковые рачки- 100</a:t>
            </a:r>
          </a:p>
          <a:p>
            <a:pPr marL="342900" indent="-342900" algn="ctr">
              <a:spcBef>
                <a:spcPct val="20000"/>
              </a:spcBef>
              <a:buFont typeface="Arial" charset="0"/>
              <a:buChar char="•"/>
              <a:defRPr/>
            </a:pPr>
            <a:r>
              <a:rPr lang="ru-RU" sz="2400" b="1" dirty="0" err="1">
                <a:solidFill>
                  <a:srgbClr val="FFFF00"/>
                </a:solidFill>
                <a:latin typeface="+mn-lt"/>
              </a:rPr>
              <a:t>хирономиды</a:t>
            </a:r>
            <a:r>
              <a:rPr lang="ru-RU" sz="2400" b="1" dirty="0">
                <a:solidFill>
                  <a:srgbClr val="FFFF00"/>
                </a:solidFill>
                <a:latin typeface="+mn-lt"/>
              </a:rPr>
              <a:t>- 100 видов</a:t>
            </a:r>
          </a:p>
          <a:p>
            <a:pPr marL="342900" indent="-342900" algn="ctr">
              <a:spcBef>
                <a:spcPct val="20000"/>
              </a:spcBef>
              <a:buFont typeface="Arial" charset="0"/>
              <a:buChar char="•"/>
              <a:defRPr/>
            </a:pPr>
            <a:r>
              <a:rPr lang="ru-RU" sz="2400" b="1" dirty="0">
                <a:solidFill>
                  <a:srgbClr val="FFFF00"/>
                </a:solidFill>
                <a:latin typeface="+mn-lt"/>
              </a:rPr>
              <a:t>моллюски-180 видов</a:t>
            </a: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трелка влево 1">
            <a:hlinkClick r:id="rId3" action="ppaction://hlinkfile" tooltip="Животный мир"/>
          </p:cNvPr>
          <p:cNvSpPr/>
          <p:nvPr/>
        </p:nvSpPr>
        <p:spPr>
          <a:xfrm>
            <a:off x="7924800" y="6373368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dirty="0" smtClean="0">
                <a:hlinkClick r:id="rId4" action="ppaction://hlinkfile"/>
              </a:rPr>
              <a:t>назад</a:t>
            </a:r>
            <a:endParaRPr lang="ru-RU" dirty="0"/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658</TotalTime>
  <Words>21</Words>
  <Application>Microsoft PowerPoint</Application>
  <PresentationFormat>Экран (4:3)</PresentationFormat>
  <Paragraphs>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Животный мир Байкала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О@zi$</cp:lastModifiedBy>
  <cp:revision>40</cp:revision>
  <cp:lastPrinted>1601-01-01T00:00:00Z</cp:lastPrinted>
  <dcterms:created xsi:type="dcterms:W3CDTF">1601-01-01T00:00:00Z</dcterms:created>
  <dcterms:modified xsi:type="dcterms:W3CDTF">2010-01-25T12:13:37Z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