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B70756-FA0E-4394-91B0-9D9B4F9CC60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FA8BF1-E9F0-49F1-9BFC-E793B9F93BA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0EA703-D497-4FF9-92CA-D7DF0964623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18FB09-8A6F-43C2-AAB9-CB35CB864D0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8681C9-AD87-4F61-90E2-CA4AA340130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42D178-4091-4988-9235-601B45C6AA9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E33364-7284-4414-864C-91D65F39451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606546-9FC4-4B2C-8947-B2E37DDA600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166FA7-A63E-4052-831A-3904A694912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89AD12-21ED-499F-B3B3-B6F643DBAD1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9A1B28-E332-40F2-B6E0-E54DED21972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4E0B004-A04A-4DE9-8946-B17BBCC4B4B3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&#1057;&#1090;&#1072;&#1090;&#1100;&#1103;.doc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hyperlink" Target="&#1057;&#1090;&#1072;&#1090;&#1100;&#1103;.doc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611188" y="908050"/>
            <a:ext cx="8208962" cy="2592388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20644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"чудо природы во всех отношениях"</a:t>
            </a:r>
          </a:p>
        </p:txBody>
      </p:sp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>
            <a:off x="5724525" y="3933825"/>
            <a:ext cx="20002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4D0808"/>
                    </a:gs>
                    <a:gs pos="15000">
                      <a:srgbClr val="FF0300"/>
                    </a:gs>
                    <a:gs pos="27500">
                      <a:srgbClr val="FF7A00"/>
                    </a:gs>
                    <a:gs pos="50000">
                      <a:srgbClr val="FFF200"/>
                    </a:gs>
                    <a:gs pos="72500">
                      <a:srgbClr val="FF7A00"/>
                    </a:gs>
                    <a:gs pos="85000">
                      <a:srgbClr val="FF0300"/>
                    </a:gs>
                    <a:gs pos="100000">
                      <a:srgbClr val="4D0808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Л.С. Берг</a:t>
            </a:r>
          </a:p>
        </p:txBody>
      </p:sp>
      <p:sp>
        <p:nvSpPr>
          <p:cNvPr id="4" name="Стрелка влево 3">
            <a:hlinkClick r:id="rId3" action="ppaction://hlinkfile"/>
          </p:cNvPr>
          <p:cNvSpPr/>
          <p:nvPr/>
        </p:nvSpPr>
        <p:spPr>
          <a:xfrm>
            <a:off x="7572396" y="6215082"/>
            <a:ext cx="1214446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hlinkClick r:id="rId4" action="ppaction://hlinkfile"/>
              </a:rPr>
              <a:t>назад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11</Words>
  <Application>Microsoft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Оформление по умолчанию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алина</cp:lastModifiedBy>
  <cp:revision>8</cp:revision>
  <dcterms:created xsi:type="dcterms:W3CDTF">2008-12-03T12:12:29Z</dcterms:created>
  <dcterms:modified xsi:type="dcterms:W3CDTF">2010-01-25T09:18:58Z</dcterms:modified>
</cp:coreProperties>
</file>