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48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banya.ru/pic/4_bannie_venniki_08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ubanya.ru/pic/4_bannie_venniki_0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rubanya.ru/pic/4_bannie_venniki_07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928802"/>
            <a:ext cx="67151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/>
              <a:t>«Физика </a:t>
            </a:r>
            <a:r>
              <a:rPr lang="ru-RU" sz="8800" b="1" i="1" dirty="0" smtClean="0"/>
              <a:t>в бане»</a:t>
            </a:r>
            <a:endParaRPr lang="ru-RU" sz="8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28604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Веники!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071546"/>
            <a:ext cx="36433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Функции веника</a:t>
            </a:r>
            <a:endParaRPr lang="ru-RU" dirty="0" smtClean="0"/>
          </a:p>
          <a:p>
            <a:r>
              <a:rPr lang="ru-RU" dirty="0" smtClean="0"/>
              <a:t>Поскольку из листьев выделяется особое скользкое вещество, позволяющее снимать жир и грязь с кожи, то его можно использовать вместо мочалки и мыла, но чаще применяют наравне с ними .</a:t>
            </a:r>
          </a:p>
          <a:p>
            <a:r>
              <a:rPr lang="ru-RU" dirty="0" smtClean="0"/>
              <a:t>Благодаря наличию фитонцидов — летучих органических веществ, которые содержатся в листьях и ветках растений, и других химических соединений — веники оказывает целебное действие на организм .</a:t>
            </a:r>
          </a:p>
          <a:p>
            <a:r>
              <a:rPr lang="ru-RU" dirty="0" smtClean="0"/>
              <a:t>Веник равномерно распределяет тепло по всему телу, а при необходимости способен усиливать или ослаблять банный жар .</a:t>
            </a:r>
            <a:endParaRPr lang="ru-RU" dirty="0"/>
          </a:p>
        </p:txBody>
      </p:sp>
      <p:pic>
        <p:nvPicPr>
          <p:cNvPr id="4" name="Рисунок 3" descr="1314010557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142984"/>
            <a:ext cx="4000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6814" y="100963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19214" y="116203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929190" y="214290"/>
            <a:ext cx="378621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Четыре золотых правила использования веника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 следует использовать для веничного массажа плохо запаренный веник. Во-первых, жесткими стеблями можно поранить кожу, которая после распаривания крайне чувствительна к грубым воздействиям. Во-вторых, если ветви распарены недостаточно, они плохо сгибаются, быстро ломаются, а листья облетают уже после первой процедуры.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Веник должен быть всегда влажным, поэтому его нужно периодически смачивать в теплой воде.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Движения банщика (а при самомассаже самого парящегося) должны быть мягкими, веником надо лишь слегка касаться тела.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Если в парной очень жарко, махать веником надо</a:t>
            </a:r>
            <a:r>
              <a:rPr kumimoji="0" lang="ru-RU" sz="16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осторожнее, иначе пар может сильно обжечь кожу.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Банные веники, дубовые, эвкалиптовые, можжевеловые, хвойные березовые веники для бани и сауны, фото, польза русской бани с вениками, как изготовить и заготовить пихтовые веник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3786214" cy="396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643306" y="428604"/>
            <a:ext cx="53578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Способ запаривания веника над каменкой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Бывалые любители парной с вечера обдают веник сначала теплой, а затем горячей водой. Можно накануне бани опустить веник на всю ночь в ведро с холодной водой. Утром воду стряхивают, а веник укладывают в целлофановый пакет, а уже в отделении для мытья быстренько распаривают, доводя его до нужного состояния над раскаленной каменкой. Делают это так: веник опускают в таз с горячей водой, затем на 1-3 с кладут на камни печи, быстро вращая или потряхивая, чтобы не обгорели листья. Стекающая с веника вода, попадая на раскаленные камни, образует пар, который равномерно воздействует на него. Процедуру распаривания повторяют 2-3 раза, затратив на неё не более 1-2 мин.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 данном способе запаривания следует тщательно проследить, чтобы на камнях не осталось ни одного листика. В противном случае вместо аромата парная наполнится угарным газом, который, проникая в организм, легко связывается с находящимся в крови человека гемоглобином. Последствия этого весьма неприятные — обморок или отравление.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Банные веники, дубовые, эвкалиптовые, можжевеловые, хвойные березовые веники для бани и сауны, фото, польза русской бани с вениками, как изготовить и заготовить пихтовые веник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9254788"/>
            <a:ext cx="1619250" cy="1038225"/>
          </a:xfrm>
          <a:prstGeom prst="rect">
            <a:avLst/>
          </a:prstGeom>
          <a:noFill/>
        </p:spPr>
      </p:pic>
      <p:pic>
        <p:nvPicPr>
          <p:cNvPr id="5123" name="Picture 3" descr="Банные веники, дубовые, эвкалиптовые, можжевеловые, хвойные березовые веники для бани и сауны, фото, польза русской бани с вениками, как изготовить и заготовить пихтовые веники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675" y="19653250"/>
            <a:ext cx="1619250" cy="1038225"/>
          </a:xfrm>
          <a:prstGeom prst="rect">
            <a:avLst/>
          </a:prstGeom>
          <a:noFill/>
        </p:spPr>
      </p:pic>
      <p:pic>
        <p:nvPicPr>
          <p:cNvPr id="8194" name="Picture 2" descr="C:\Documents and Settings\SERG\Мои документы\Рисунок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857364"/>
            <a:ext cx="2157413" cy="2871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8018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85729"/>
            <a:ext cx="4357718" cy="327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бере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8436">
            <a:off x="4572000" y="1071546"/>
            <a:ext cx="4008272" cy="2539724"/>
          </a:xfrm>
          <a:prstGeom prst="rect">
            <a:avLst/>
          </a:prstGeom>
        </p:spPr>
      </p:pic>
      <p:pic>
        <p:nvPicPr>
          <p:cNvPr id="4" name="Рисунок 3" descr="images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52932">
            <a:off x="742370" y="3713945"/>
            <a:ext cx="2691556" cy="1730286"/>
          </a:xfrm>
          <a:prstGeom prst="rect">
            <a:avLst/>
          </a:prstGeom>
        </p:spPr>
      </p:pic>
      <p:pic>
        <p:nvPicPr>
          <p:cNvPr id="5" name="Рисунок 4" descr="veni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786190"/>
            <a:ext cx="5357840" cy="257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3929066"/>
            <a:ext cx="82868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Подготовленный и запаренный веник для массажных процедур использовать нужно следующим образом: сначала хорошо прогреть кожу в парной, после чего похлестать тело, но бегло и несильно, чтобы почувствовать легкий жалящий эффект. Затем можно проводить легкие, щадящие растирания. Допустимы похлестывания березовым веником попеременно с крапивным, прижимая последний к больным суставам и мышцам.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лицам с чувствительной или травмированной кожей использовать крапивный веник, тем более его экстремальный вариант, не рекомендуется. Заготавливать крапивный веник нужно в начале лета, собирать следует молодую траву, разложив её для сушки в тени.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428604"/>
            <a:ext cx="3748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Крапивный веник - целебный жар для спины</a:t>
            </a:r>
            <a:endParaRPr lang="ru-RU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 descr="tn_75_c1170e980883b15856b1614f998d00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071546"/>
            <a:ext cx="500066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06" y="1214422"/>
            <a:ext cx="5143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Пихтовый веник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хорошо применять в зимнюю пору. Пихта содержит в себе масло, полезное при многих заболеваниях.</a:t>
            </a:r>
          </a:p>
          <a:p>
            <a:r>
              <a:rPr lang="ru-RU" dirty="0" smtClean="0"/>
              <a:t>Настой из молоденьких игл и почек пихты издавна употребляется в Сибири при усталости, простудах, цинге, ломоте в костях.</a:t>
            </a:r>
          </a:p>
          <a:p>
            <a:r>
              <a:rPr lang="ru-RU" dirty="0" smtClean="0"/>
              <a:t>Банные процедуры с пихтовым веником особенно эффективны при заболеваниях простудного и воспалительного характера. Во время бани полезные пихтовое масло, Дубильные вещества и фитонциды проникают из веника в поры тела и способствуют излечиванию кожных и ревматических заболеваний. После парной из тела уходит усталость, кожа очищается от болезнетворных микробов, исчезают кожные высыпания.</a:t>
            </a:r>
            <a:endParaRPr lang="ru-RU" dirty="0"/>
          </a:p>
        </p:txBody>
      </p:sp>
      <p:pic>
        <p:nvPicPr>
          <p:cNvPr id="5" name="Рисунок 4" descr="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3124200" cy="2771775"/>
          </a:xfrm>
          <a:prstGeom prst="rect">
            <a:avLst/>
          </a:prstGeom>
        </p:spPr>
      </p:pic>
      <p:pic>
        <p:nvPicPr>
          <p:cNvPr id="9218" name="Picture 2" descr="C:\Documents and Settings\SERG\Мои документы\Рисунок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3143272" cy="263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71480"/>
            <a:ext cx="8001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Еловый веник</a:t>
            </a:r>
            <a:r>
              <a:rPr lang="ru-RU" sz="2800" dirty="0" smtClean="0"/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массажа в парной из веника выделяется еловое масло — ароматное эфирное вещество, которое помогает при хроническом кашле, воспалениях, незаживающих ранах.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.0.1_58_389-m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3" y="3286124"/>
            <a:ext cx="4927083" cy="3291292"/>
          </a:xfrm>
          <a:prstGeom prst="rect">
            <a:avLst/>
          </a:prstGeom>
        </p:spPr>
      </p:pic>
      <p:pic>
        <p:nvPicPr>
          <p:cNvPr id="5" name="Рисунок 4" descr="311d256f0e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286124"/>
            <a:ext cx="251819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928934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Можжевеловый веник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помогает уничтожению на коже болезнетворных микробов, поскольку хвоя этого растения оказывает мощное бактерицидное и дезинфицирующее действие.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состав всех частей растения входят эфирные масла, придающие этому растению неповторимый аромат, а также различные органические кислоты, смолы, витамины, дубильные вещества и горечи. Под действием паров полный набор целебных веществ, входящих в состав растения, через кожу и легкие воздействует на весь организм. Можжевеловый веник помогает при заболеваниях верхних дыхательных путей, туберкулезе, отеках, патологии почек, печени, желчных путей, различных высыпаниях на коже, в том числе чесотке.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352798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hoto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301" y="214290"/>
            <a:ext cx="3528081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71612"/>
            <a:ext cx="7786742" cy="347787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всех болезней лечит нас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Отличная парная, свежий квас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 в парной побыть ты рад,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 легким паром!!!!!!» говорят.</a:t>
            </a:r>
            <a:endParaRPr lang="ru-RU" sz="4400" b="1" cap="none" spc="0" dirty="0">
              <a:ln w="11430">
                <a:solidFill>
                  <a:schemeClr val="tx1"/>
                </a:solidFill>
              </a:ln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288969">
            <a:off x="5019790" y="1718432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Русская 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 rot="1131644">
            <a:off x="1542228" y="4507953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баня</a:t>
            </a:r>
            <a:endParaRPr lang="ru-RU" sz="6000" dirty="0"/>
          </a:p>
        </p:txBody>
      </p:sp>
      <p:pic>
        <p:nvPicPr>
          <p:cNvPr id="1026" name="Picture 2" descr="C:\Documents and Settings\SERG\Мои документы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786182" cy="3065549"/>
          </a:xfrm>
          <a:prstGeom prst="rect">
            <a:avLst/>
          </a:prstGeom>
          <a:noFill/>
        </p:spPr>
      </p:pic>
      <p:pic>
        <p:nvPicPr>
          <p:cNvPr id="1027" name="Picture 3" descr="C:\Documents and Settings\SERG\Мои документы\Рисунок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337" y="3357562"/>
            <a:ext cx="3782013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Многие люди любят баню, но за что ? Зачем они с азартом мучают себя?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81128" y="2438392"/>
            <a:ext cx="4500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733528" y="2590792"/>
            <a:ext cx="4500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885928" y="2743192"/>
            <a:ext cx="4500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1714488"/>
            <a:ext cx="4748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  Баня оказывает на человека целебное воздействие. Древние египтяне при встрече спрашивали друг друга: “Как вы потеете?” Они знали, что если человек хорошо потеет, это признак доброго здоровья.</a:t>
            </a:r>
            <a:endParaRPr lang="ru-RU" sz="1600" dirty="0" smtClean="0"/>
          </a:p>
          <a:p>
            <a:r>
              <a:rPr lang="ru-RU" sz="1600" b="1" dirty="0" smtClean="0"/>
              <a:t>1. В отличие от самого современного и удобного санузла баня способна снимать с нас напряжение и стресс. Приятное банное общение, новые встречи, впечатление и контакты нас расслабляют и успокаивают.</a:t>
            </a:r>
            <a:endParaRPr lang="ru-RU" sz="1600" dirty="0" smtClean="0"/>
          </a:p>
          <a:p>
            <a:r>
              <a:rPr lang="ru-RU" sz="1600" b="1" dirty="0" smtClean="0"/>
              <a:t>2. Высокая температура в бане активизирует работу потовых желез. Вместе с потом из нашего организма наружу выходят разные шлаки. В результате улучшается работа почек, водно-солевой обмен. Ученые подсчитали, что за “банный час” человек выделяет от 500 до 1500 г пота.</a:t>
            </a:r>
            <a:endParaRPr lang="ru-RU" sz="1600" dirty="0" smtClean="0"/>
          </a:p>
          <a:p>
            <a:r>
              <a:rPr lang="ru-RU" sz="1600" b="1" dirty="0" smtClean="0"/>
              <a:t>3. Обильное потоотделение раскрывает поры кожи. В результате кожа становится атласной и упругой.</a:t>
            </a:r>
            <a:endParaRPr lang="ru-RU" sz="1600" dirty="0" smtClean="0"/>
          </a:p>
        </p:txBody>
      </p:sp>
      <p:pic>
        <p:nvPicPr>
          <p:cNvPr id="2051" name="Picture 3" descr="C:\Documents and Settings\SERG\Мои документы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143272" cy="2657705"/>
          </a:xfrm>
          <a:prstGeom prst="rect">
            <a:avLst/>
          </a:prstGeom>
          <a:noFill/>
        </p:spPr>
      </p:pic>
      <p:pic>
        <p:nvPicPr>
          <p:cNvPr id="2052" name="Picture 4" descr="C:\Documents and Settings\SERG\Мои документы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58766">
            <a:off x="285720" y="3643314"/>
            <a:ext cx="2636845" cy="298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929066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Банные процедуры стимулируют белковый обмен, что ведет к лучшей усваемости белков, жиров, углеводов, минеральных элементов.</a:t>
            </a:r>
            <a:endParaRPr lang="ru-RU" dirty="0" smtClean="0"/>
          </a:p>
          <a:p>
            <a:r>
              <a:rPr lang="ru-RU" b="1" dirty="0" smtClean="0"/>
              <a:t>5. Обмен веществ повышается примерно на 30 процентов.</a:t>
            </a:r>
            <a:endParaRPr lang="ru-RU" dirty="0" smtClean="0"/>
          </a:p>
          <a:p>
            <a:r>
              <a:rPr lang="ru-RU" b="1" dirty="0" smtClean="0"/>
              <a:t>6. В организме парящегося человека сгорает холестерин — виновник возникновения одного из самых грозных заболеваний века — атеросклероза.</a:t>
            </a:r>
            <a:endParaRPr lang="ru-RU" dirty="0" smtClean="0"/>
          </a:p>
          <a:p>
            <a:r>
              <a:rPr lang="ru-RU" b="1" dirty="0" smtClean="0"/>
              <a:t>7. Кроме того, баня “заряжает” нас энергией. Она улучшает нервно-психическое состояние, сон, аппетит, тренирует выносливость организма, приспосабливая его к экстремальным условиям, а также усиливает иммунитет.</a:t>
            </a:r>
            <a:endParaRPr lang="ru-RU" dirty="0"/>
          </a:p>
        </p:txBody>
      </p:sp>
      <p:pic>
        <p:nvPicPr>
          <p:cNvPr id="3074" name="Picture 2" descr="C:\Documents and Settings\SERG\Мои документы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4071966" cy="272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SERG\Мои документы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853123" cy="2143140"/>
          </a:xfrm>
          <a:prstGeom prst="rect">
            <a:avLst/>
          </a:prstGeom>
          <a:noFill/>
        </p:spPr>
      </p:pic>
      <p:pic>
        <p:nvPicPr>
          <p:cNvPr id="4099" name="Picture 3" descr="C:\Documents and Settings\SERG\Мои документы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2571768" cy="34164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628652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Японская баня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62865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Финская баня</a:t>
            </a:r>
            <a:endParaRPr lang="ru-RU" b="1" i="1" dirty="0"/>
          </a:p>
        </p:txBody>
      </p:sp>
      <p:pic>
        <p:nvPicPr>
          <p:cNvPr id="3" name="Рисунок 2" descr="японские бан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286124"/>
            <a:ext cx="2578118" cy="3034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214290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Если сравнить бани разных стран, то можно увидеть много различий!!!!!</a:t>
            </a:r>
            <a:endParaRPr lang="ru-RU" sz="2800" b="1" i="1" dirty="0"/>
          </a:p>
        </p:txBody>
      </p:sp>
      <p:pic>
        <p:nvPicPr>
          <p:cNvPr id="4098" name="Picture 2" descr="C:\Documents and Settings\SERG\Мои документы\Рису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000504"/>
            <a:ext cx="1929260" cy="2168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урецкая ба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2428892" cy="3238523"/>
          </a:xfrm>
          <a:prstGeom prst="rect">
            <a:avLst/>
          </a:prstGeom>
        </p:spPr>
      </p:pic>
      <p:pic>
        <p:nvPicPr>
          <p:cNvPr id="4" name="Рисунок 3" descr="римская ба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85728"/>
            <a:ext cx="3619512" cy="2895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614364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Римская баня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614364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Турецкая баня</a:t>
            </a:r>
            <a:endParaRPr lang="ru-RU" b="1" i="1" dirty="0"/>
          </a:p>
        </p:txBody>
      </p:sp>
      <p:pic>
        <p:nvPicPr>
          <p:cNvPr id="5122" name="Picture 2" descr="C:\Documents and Settings\SERG\Мои документы\Рисунок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2216156" cy="3286148"/>
          </a:xfrm>
          <a:prstGeom prst="rect">
            <a:avLst/>
          </a:prstGeom>
          <a:noFill/>
        </p:spPr>
      </p:pic>
      <p:pic>
        <p:nvPicPr>
          <p:cNvPr id="5123" name="Picture 3" descr="C:\Documents and Settings\SERG\Мои документы\Рисунок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857496"/>
            <a:ext cx="2339133" cy="32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Почему нужно подбрасывать на каменку воду маленькими порциями ,а не наливать сразу большими порциями?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4286256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Температура камней намного выше 100 градусов. Плеснув на камни воду(чья температура ниже 100 градусов) мы уменьшаем температуру камней, вода испаряется потребляя на процесс перехода тепло . Получаем пар, который нагревается от все еще горячих камней выше 100 градусов. Вот этот горячий пар и распространяется по парилке. Если поддают воду малыми порциями, то пар будет ненасыщенным, влажность менее 100  процентов. В результате опытный парильщик довольно тонко управляет температурой и влажностью в парной . Итак , температура камней уменьшается, температура помещения увеличивается.  Для компенсации охлаждения камней существует печка. А для хорошего пара  парную периодически моют, отчасти проветривают и подсушивают. И только потом опять поддают.</a:t>
            </a:r>
            <a:endParaRPr lang="ru-RU" sz="1600" dirty="0"/>
          </a:p>
        </p:txBody>
      </p:sp>
      <p:pic>
        <p:nvPicPr>
          <p:cNvPr id="5" name="Рисунок 4" descr="18_kamenka_v_ban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85874"/>
            <a:ext cx="2143140" cy="2786082"/>
          </a:xfrm>
          <a:prstGeom prst="rect">
            <a:avLst/>
          </a:prstGeom>
        </p:spPr>
      </p:pic>
      <p:pic>
        <p:nvPicPr>
          <p:cNvPr id="7" name="Рисунок 6" descr="1041174483_0_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428736"/>
            <a:ext cx="1785950" cy="2747615"/>
          </a:xfrm>
          <a:prstGeom prst="rect">
            <a:avLst/>
          </a:prstGeom>
        </p:spPr>
      </p:pic>
      <p:pic>
        <p:nvPicPr>
          <p:cNvPr id="6146" name="Picture 2" descr="C:\Documents and Settings\SERG\Мои документы\Рисунок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643050"/>
            <a:ext cx="3000396" cy="239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Почему на дерево можно сесть при определенной температуре , а на железо уже нельзя – обожжешься? 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2844" y="4143380"/>
            <a:ext cx="87868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Древесина обладает небольшой теплопроводностью, которая зависит от характера пористости, направления волокон, от породы и объемного веса дерева, влажности и температуры. Теплопроводность дерева вдоль волокон в 1,8 раза выше, чем поперек волокон. Она повышается с увеличением его влажности и объемного веса, так как при этом уменьшается количество воздуха, содержащегося в порах древесины. В среднем теплопроводность ее равна 0,15—0,25 ккал/м*ч*град. А железо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обладает большей теплопроводностью и нагревается при меньшей температуре.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3040623" cy="2286016"/>
          </a:xfrm>
          <a:prstGeom prst="rect">
            <a:avLst/>
          </a:prstGeom>
        </p:spPr>
      </p:pic>
      <p:pic>
        <p:nvPicPr>
          <p:cNvPr id="7" name="Рисунок 6" descr="bani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785926"/>
            <a:ext cx="2589263" cy="2286016"/>
          </a:xfrm>
          <a:prstGeom prst="rect">
            <a:avLst/>
          </a:prstGeom>
        </p:spPr>
      </p:pic>
      <p:pic>
        <p:nvPicPr>
          <p:cNvPr id="8" name="Рисунок 7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428736"/>
            <a:ext cx="3030098" cy="226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1285860"/>
            <a:ext cx="37147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Зачем на порог холодную воду льют ? </a:t>
            </a:r>
          </a:p>
          <a:p>
            <a:r>
              <a:rPr lang="ru-RU" sz="2400" dirty="0" smtClean="0"/>
              <a:t>Чтобы почистить парную  надо открыть настежь дверь,  сполоснуть пол холодной водой, чтобы пар стал сухой и свежий, тогда легко переносится жара парной!</a:t>
            </a:r>
            <a:endParaRPr lang="ru-RU" sz="2400" dirty="0"/>
          </a:p>
        </p:txBody>
      </p:sp>
      <p:pic>
        <p:nvPicPr>
          <p:cNvPr id="3" name="Рисунок 2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00042"/>
            <a:ext cx="3786214" cy="2504726"/>
          </a:xfrm>
          <a:prstGeom prst="rect">
            <a:avLst/>
          </a:prstGeom>
        </p:spPr>
      </p:pic>
      <p:pic>
        <p:nvPicPr>
          <p:cNvPr id="7170" name="Picture 2" descr="C:\Documents and Settings\SERG\Мои документы\Рисунок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43314"/>
            <a:ext cx="3357586" cy="2552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1122</Words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КиселёваИА</cp:lastModifiedBy>
  <cp:revision>32</cp:revision>
  <dcterms:modified xsi:type="dcterms:W3CDTF">2010-01-27T09:58:03Z</dcterms:modified>
</cp:coreProperties>
</file>