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584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09D-9600-4BDD-B864-C2E0C0E9753C}" type="datetimeFigureOut">
              <a:rPr lang="ru-RU" smtClean="0"/>
              <a:t>24.01.2010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BC6-D6FD-4505-BA48-40E62C7122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09D-9600-4BDD-B864-C2E0C0E9753C}" type="datetimeFigureOut">
              <a:rPr lang="ru-RU" smtClean="0"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BC6-D6FD-4505-BA48-40E62C712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09D-9600-4BDD-B864-C2E0C0E9753C}" type="datetimeFigureOut">
              <a:rPr lang="ru-RU" smtClean="0"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BC6-D6FD-4505-BA48-40E62C712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09D-9600-4BDD-B864-C2E0C0E9753C}" type="datetimeFigureOut">
              <a:rPr lang="ru-RU" smtClean="0"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BC6-D6FD-4505-BA48-40E62C712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09D-9600-4BDD-B864-C2E0C0E9753C}" type="datetimeFigureOut">
              <a:rPr lang="ru-RU" smtClean="0"/>
              <a:t>24.01.2010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BC6-D6FD-4505-BA48-40E62C71227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09D-9600-4BDD-B864-C2E0C0E9753C}" type="datetimeFigureOut">
              <a:rPr lang="ru-RU" smtClean="0"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BC6-D6FD-4505-BA48-40E62C712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09D-9600-4BDD-B864-C2E0C0E9753C}" type="datetimeFigureOut">
              <a:rPr lang="ru-RU" smtClean="0"/>
              <a:t>24.01.2010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BC6-D6FD-4505-BA48-40E62C712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09D-9600-4BDD-B864-C2E0C0E9753C}" type="datetimeFigureOut">
              <a:rPr lang="ru-RU" smtClean="0"/>
              <a:t>24.01.2010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BC6-D6FD-4505-BA48-40E62C712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09D-9600-4BDD-B864-C2E0C0E9753C}" type="datetimeFigureOut">
              <a:rPr lang="ru-RU" smtClean="0"/>
              <a:t>24.01.2010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BC6-D6FD-4505-BA48-40E62C712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09D-9600-4BDD-B864-C2E0C0E9753C}" type="datetimeFigureOut">
              <a:rPr lang="ru-RU" smtClean="0"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70BC6-D6FD-4505-BA48-40E62C7122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3B09D-9600-4BDD-B864-C2E0C0E9753C}" type="datetimeFigureOut">
              <a:rPr lang="ru-RU" smtClean="0"/>
              <a:t>24.01.2010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370BC6-D6FD-4505-BA48-40E62C71227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673B09D-9600-4BDD-B864-C2E0C0E9753C}" type="datetimeFigureOut">
              <a:rPr lang="ru-RU" smtClean="0"/>
              <a:t>24.01.2010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370BC6-D6FD-4505-BA48-40E62C71227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643998" cy="578647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</a:rPr>
              <a:t>Игра «Поле чудес»</a:t>
            </a:r>
            <a:br>
              <a:rPr lang="ru-RU" sz="60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6000" dirty="0" smtClean="0">
                <a:solidFill>
                  <a:srgbClr val="FF0000"/>
                </a:solidFill>
                <a:latin typeface="Cambria" pitchFamily="18" charset="0"/>
              </a:rPr>
              <a:t/>
            </a:r>
            <a:br>
              <a:rPr lang="ru-RU" sz="6000" dirty="0" smtClean="0">
                <a:solidFill>
                  <a:srgbClr val="FF0000"/>
                </a:solidFill>
                <a:latin typeface="Cambria" pitchFamily="18" charset="0"/>
              </a:rPr>
            </a:br>
            <a:r>
              <a:rPr lang="ru-RU" sz="5300" dirty="0" smtClean="0">
                <a:latin typeface="Cambria" pitchFamily="18" charset="0"/>
              </a:rPr>
              <a:t> </a:t>
            </a:r>
            <a:r>
              <a:rPr lang="ru-RU" sz="53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Всё о математике – учёные, открытия, понятия – </a:t>
            </a:r>
            <a:r>
              <a:rPr lang="ru-RU" sz="53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по </a:t>
            </a:r>
            <a:r>
              <a:rPr lang="ru-RU" sz="53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ambria" pitchFamily="18" charset="0"/>
              </a:rPr>
              <a:t>программе и далеко за её пределами.</a:t>
            </a:r>
            <a:endParaRPr lang="ru-RU" sz="5300" dirty="0">
              <a:solidFill>
                <a:schemeClr val="accent3">
                  <a:lumMod val="40000"/>
                  <a:lumOff val="6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2339640"/>
            <a:ext cx="85534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err="1" smtClean="0">
                <a:solidFill>
                  <a:srgbClr val="FF0000"/>
                </a:solidFill>
                <a:latin typeface="Cambria" pitchFamily="18" charset="0"/>
              </a:rPr>
              <a:t>Суперигра</a:t>
            </a:r>
            <a:endParaRPr lang="ru-RU" sz="8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 rot="1450334">
            <a:off x="6430455" y="4050917"/>
            <a:ext cx="2557490" cy="2646359"/>
            <a:chOff x="3888" y="248"/>
            <a:chExt cx="1416" cy="1039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995" y="248"/>
              <a:ext cx="1268" cy="976"/>
            </a:xfrm>
            <a:custGeom>
              <a:avLst/>
              <a:gdLst/>
              <a:ahLst/>
              <a:cxnLst>
                <a:cxn ang="0">
                  <a:pos x="1801" y="2823"/>
                </a:cxn>
                <a:cxn ang="0">
                  <a:pos x="1915" y="2759"/>
                </a:cxn>
                <a:cxn ang="0">
                  <a:pos x="2020" y="2683"/>
                </a:cxn>
                <a:cxn ang="0">
                  <a:pos x="2116" y="2598"/>
                </a:cxn>
                <a:cxn ang="0">
                  <a:pos x="2204" y="2503"/>
                </a:cxn>
                <a:cxn ang="0">
                  <a:pos x="2281" y="2397"/>
                </a:cxn>
                <a:cxn ang="0">
                  <a:pos x="2351" y="2284"/>
                </a:cxn>
                <a:cxn ang="0">
                  <a:pos x="2410" y="2162"/>
                </a:cxn>
                <a:cxn ang="0">
                  <a:pos x="2496" y="1903"/>
                </a:cxn>
                <a:cxn ang="0">
                  <a:pos x="2529" y="1337"/>
                </a:cxn>
                <a:cxn ang="0">
                  <a:pos x="2471" y="1045"/>
                </a:cxn>
                <a:cxn ang="0">
                  <a:pos x="2423" y="903"/>
                </a:cxn>
                <a:cxn ang="0">
                  <a:pos x="2363" y="769"/>
                </a:cxn>
                <a:cxn ang="0">
                  <a:pos x="2294" y="645"/>
                </a:cxn>
                <a:cxn ang="0">
                  <a:pos x="2215" y="531"/>
                </a:cxn>
                <a:cxn ang="0">
                  <a:pos x="2130" y="425"/>
                </a:cxn>
                <a:cxn ang="0">
                  <a:pos x="2035" y="330"/>
                </a:cxn>
                <a:cxn ang="0">
                  <a:pos x="1934" y="246"/>
                </a:cxn>
                <a:cxn ang="0">
                  <a:pos x="1826" y="173"/>
                </a:cxn>
                <a:cxn ang="0">
                  <a:pos x="1715" y="112"/>
                </a:cxn>
                <a:cxn ang="0">
                  <a:pos x="1599" y="62"/>
                </a:cxn>
                <a:cxn ang="0">
                  <a:pos x="1356" y="5"/>
                </a:cxn>
                <a:cxn ang="0">
                  <a:pos x="855" y="57"/>
                </a:cxn>
                <a:cxn ang="0">
                  <a:pos x="678" y="137"/>
                </a:cxn>
                <a:cxn ang="0">
                  <a:pos x="568" y="206"/>
                </a:cxn>
                <a:cxn ang="0">
                  <a:pos x="467" y="286"/>
                </a:cxn>
                <a:cxn ang="0">
                  <a:pos x="376" y="378"/>
                </a:cxn>
                <a:cxn ang="0">
                  <a:pos x="293" y="479"/>
                </a:cxn>
                <a:cxn ang="0">
                  <a:pos x="218" y="587"/>
                </a:cxn>
                <a:cxn ang="0">
                  <a:pos x="155" y="705"/>
                </a:cxn>
                <a:cxn ang="0">
                  <a:pos x="78" y="893"/>
                </a:cxn>
                <a:cxn ang="0">
                  <a:pos x="0" y="1304"/>
                </a:cxn>
                <a:cxn ang="0">
                  <a:pos x="30" y="1738"/>
                </a:cxn>
                <a:cxn ang="0">
                  <a:pos x="88" y="1956"/>
                </a:cxn>
                <a:cxn ang="0">
                  <a:pos x="142" y="2092"/>
                </a:cxn>
                <a:cxn ang="0">
                  <a:pos x="207" y="2222"/>
                </a:cxn>
                <a:cxn ang="0">
                  <a:pos x="280" y="2342"/>
                </a:cxn>
                <a:cxn ang="0">
                  <a:pos x="362" y="2452"/>
                </a:cxn>
                <a:cxn ang="0">
                  <a:pos x="453" y="2552"/>
                </a:cxn>
                <a:cxn ang="0">
                  <a:pos x="552" y="2642"/>
                </a:cxn>
                <a:cxn ang="0">
                  <a:pos x="656" y="2721"/>
                </a:cxn>
                <a:cxn ang="0">
                  <a:pos x="764" y="2788"/>
                </a:cxn>
                <a:cxn ang="0">
                  <a:pos x="879" y="2843"/>
                </a:cxn>
                <a:cxn ang="0">
                  <a:pos x="1058" y="2901"/>
                </a:cxn>
                <a:cxn ang="0">
                  <a:pos x="1431" y="2929"/>
                </a:cxn>
                <a:cxn ang="0">
                  <a:pos x="1681" y="2872"/>
                </a:cxn>
              </a:cxnLst>
              <a:rect l="0" t="0" r="r" b="b"/>
              <a:pathLst>
                <a:path w="2537" h="2929">
                  <a:moveTo>
                    <a:pt x="1681" y="2872"/>
                  </a:moveTo>
                  <a:lnTo>
                    <a:pt x="1801" y="2823"/>
                  </a:lnTo>
                  <a:lnTo>
                    <a:pt x="1859" y="2792"/>
                  </a:lnTo>
                  <a:lnTo>
                    <a:pt x="1915" y="2759"/>
                  </a:lnTo>
                  <a:lnTo>
                    <a:pt x="1968" y="2723"/>
                  </a:lnTo>
                  <a:lnTo>
                    <a:pt x="2020" y="2683"/>
                  </a:lnTo>
                  <a:lnTo>
                    <a:pt x="2069" y="2642"/>
                  </a:lnTo>
                  <a:lnTo>
                    <a:pt x="2116" y="2598"/>
                  </a:lnTo>
                  <a:lnTo>
                    <a:pt x="2161" y="2552"/>
                  </a:lnTo>
                  <a:lnTo>
                    <a:pt x="2204" y="2503"/>
                  </a:lnTo>
                  <a:lnTo>
                    <a:pt x="2245" y="2452"/>
                  </a:lnTo>
                  <a:lnTo>
                    <a:pt x="2281" y="2397"/>
                  </a:lnTo>
                  <a:lnTo>
                    <a:pt x="2318" y="2342"/>
                  </a:lnTo>
                  <a:lnTo>
                    <a:pt x="2351" y="2284"/>
                  </a:lnTo>
                  <a:lnTo>
                    <a:pt x="2381" y="2225"/>
                  </a:lnTo>
                  <a:lnTo>
                    <a:pt x="2410" y="2162"/>
                  </a:lnTo>
                  <a:lnTo>
                    <a:pt x="2458" y="2036"/>
                  </a:lnTo>
                  <a:lnTo>
                    <a:pt x="2496" y="1903"/>
                  </a:lnTo>
                  <a:lnTo>
                    <a:pt x="2537" y="1625"/>
                  </a:lnTo>
                  <a:lnTo>
                    <a:pt x="2529" y="1337"/>
                  </a:lnTo>
                  <a:lnTo>
                    <a:pt x="2507" y="1191"/>
                  </a:lnTo>
                  <a:lnTo>
                    <a:pt x="2471" y="1045"/>
                  </a:lnTo>
                  <a:lnTo>
                    <a:pt x="2448" y="973"/>
                  </a:lnTo>
                  <a:lnTo>
                    <a:pt x="2423" y="903"/>
                  </a:lnTo>
                  <a:lnTo>
                    <a:pt x="2394" y="835"/>
                  </a:lnTo>
                  <a:lnTo>
                    <a:pt x="2363" y="769"/>
                  </a:lnTo>
                  <a:lnTo>
                    <a:pt x="2329" y="707"/>
                  </a:lnTo>
                  <a:lnTo>
                    <a:pt x="2294" y="645"/>
                  </a:lnTo>
                  <a:lnTo>
                    <a:pt x="2256" y="587"/>
                  </a:lnTo>
                  <a:lnTo>
                    <a:pt x="2215" y="531"/>
                  </a:lnTo>
                  <a:lnTo>
                    <a:pt x="2174" y="477"/>
                  </a:lnTo>
                  <a:lnTo>
                    <a:pt x="2130" y="425"/>
                  </a:lnTo>
                  <a:lnTo>
                    <a:pt x="2083" y="377"/>
                  </a:lnTo>
                  <a:lnTo>
                    <a:pt x="2035" y="330"/>
                  </a:lnTo>
                  <a:lnTo>
                    <a:pt x="1985" y="287"/>
                  </a:lnTo>
                  <a:lnTo>
                    <a:pt x="1934" y="246"/>
                  </a:lnTo>
                  <a:lnTo>
                    <a:pt x="1882" y="209"/>
                  </a:lnTo>
                  <a:lnTo>
                    <a:pt x="1826" y="173"/>
                  </a:lnTo>
                  <a:lnTo>
                    <a:pt x="1772" y="141"/>
                  </a:lnTo>
                  <a:lnTo>
                    <a:pt x="1715" y="112"/>
                  </a:lnTo>
                  <a:lnTo>
                    <a:pt x="1657" y="86"/>
                  </a:lnTo>
                  <a:lnTo>
                    <a:pt x="1599" y="62"/>
                  </a:lnTo>
                  <a:lnTo>
                    <a:pt x="1479" y="28"/>
                  </a:lnTo>
                  <a:lnTo>
                    <a:pt x="1356" y="5"/>
                  </a:lnTo>
                  <a:lnTo>
                    <a:pt x="1107" y="0"/>
                  </a:lnTo>
                  <a:lnTo>
                    <a:pt x="855" y="57"/>
                  </a:lnTo>
                  <a:lnTo>
                    <a:pt x="735" y="107"/>
                  </a:lnTo>
                  <a:lnTo>
                    <a:pt x="678" y="137"/>
                  </a:lnTo>
                  <a:lnTo>
                    <a:pt x="623" y="170"/>
                  </a:lnTo>
                  <a:lnTo>
                    <a:pt x="568" y="206"/>
                  </a:lnTo>
                  <a:lnTo>
                    <a:pt x="517" y="246"/>
                  </a:lnTo>
                  <a:lnTo>
                    <a:pt x="467" y="286"/>
                  </a:lnTo>
                  <a:lnTo>
                    <a:pt x="421" y="331"/>
                  </a:lnTo>
                  <a:lnTo>
                    <a:pt x="376" y="378"/>
                  </a:lnTo>
                  <a:lnTo>
                    <a:pt x="333" y="426"/>
                  </a:lnTo>
                  <a:lnTo>
                    <a:pt x="293" y="479"/>
                  </a:lnTo>
                  <a:lnTo>
                    <a:pt x="255" y="532"/>
                  </a:lnTo>
                  <a:lnTo>
                    <a:pt x="218" y="587"/>
                  </a:lnTo>
                  <a:lnTo>
                    <a:pt x="185" y="645"/>
                  </a:lnTo>
                  <a:lnTo>
                    <a:pt x="155" y="705"/>
                  </a:lnTo>
                  <a:lnTo>
                    <a:pt x="127" y="767"/>
                  </a:lnTo>
                  <a:lnTo>
                    <a:pt x="78" y="893"/>
                  </a:lnTo>
                  <a:lnTo>
                    <a:pt x="41" y="1026"/>
                  </a:lnTo>
                  <a:lnTo>
                    <a:pt x="0" y="1304"/>
                  </a:lnTo>
                  <a:lnTo>
                    <a:pt x="7" y="1592"/>
                  </a:lnTo>
                  <a:lnTo>
                    <a:pt x="30" y="1738"/>
                  </a:lnTo>
                  <a:lnTo>
                    <a:pt x="65" y="1884"/>
                  </a:lnTo>
                  <a:lnTo>
                    <a:pt x="88" y="1956"/>
                  </a:lnTo>
                  <a:lnTo>
                    <a:pt x="115" y="2026"/>
                  </a:lnTo>
                  <a:lnTo>
                    <a:pt x="142" y="2092"/>
                  </a:lnTo>
                  <a:lnTo>
                    <a:pt x="173" y="2158"/>
                  </a:lnTo>
                  <a:lnTo>
                    <a:pt x="207" y="2222"/>
                  </a:lnTo>
                  <a:lnTo>
                    <a:pt x="242" y="2282"/>
                  </a:lnTo>
                  <a:lnTo>
                    <a:pt x="280" y="2342"/>
                  </a:lnTo>
                  <a:lnTo>
                    <a:pt x="321" y="2398"/>
                  </a:lnTo>
                  <a:lnTo>
                    <a:pt x="362" y="2452"/>
                  </a:lnTo>
                  <a:lnTo>
                    <a:pt x="408" y="2504"/>
                  </a:lnTo>
                  <a:lnTo>
                    <a:pt x="453" y="2552"/>
                  </a:lnTo>
                  <a:lnTo>
                    <a:pt x="501" y="2599"/>
                  </a:lnTo>
                  <a:lnTo>
                    <a:pt x="552" y="2642"/>
                  </a:lnTo>
                  <a:lnTo>
                    <a:pt x="603" y="2683"/>
                  </a:lnTo>
                  <a:lnTo>
                    <a:pt x="656" y="2721"/>
                  </a:lnTo>
                  <a:lnTo>
                    <a:pt x="709" y="2756"/>
                  </a:lnTo>
                  <a:lnTo>
                    <a:pt x="764" y="2788"/>
                  </a:lnTo>
                  <a:lnTo>
                    <a:pt x="821" y="2817"/>
                  </a:lnTo>
                  <a:lnTo>
                    <a:pt x="879" y="2843"/>
                  </a:lnTo>
                  <a:lnTo>
                    <a:pt x="938" y="2867"/>
                  </a:lnTo>
                  <a:lnTo>
                    <a:pt x="1058" y="2901"/>
                  </a:lnTo>
                  <a:lnTo>
                    <a:pt x="1180" y="2925"/>
                  </a:lnTo>
                  <a:lnTo>
                    <a:pt x="1431" y="2929"/>
                  </a:lnTo>
                  <a:lnTo>
                    <a:pt x="1681" y="2872"/>
                  </a:lnTo>
                  <a:lnTo>
                    <a:pt x="1681" y="2872"/>
                  </a:lnTo>
                  <a:close/>
                </a:path>
              </a:pathLst>
            </a:custGeom>
            <a:solidFill>
              <a:srgbClr val="7DB2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923" y="361"/>
              <a:ext cx="1357" cy="546"/>
            </a:xfrm>
            <a:custGeom>
              <a:avLst/>
              <a:gdLst/>
              <a:ahLst/>
              <a:cxnLst>
                <a:cxn ang="0">
                  <a:pos x="746" y="432"/>
                </a:cxn>
                <a:cxn ang="0">
                  <a:pos x="1169" y="0"/>
                </a:cxn>
                <a:cxn ang="0">
                  <a:pos x="1776" y="229"/>
                </a:cxn>
                <a:cxn ang="0">
                  <a:pos x="2712" y="696"/>
                </a:cxn>
                <a:cxn ang="0">
                  <a:pos x="2221" y="1405"/>
                </a:cxn>
                <a:cxn ang="0">
                  <a:pos x="1797" y="521"/>
                </a:cxn>
                <a:cxn ang="0">
                  <a:pos x="1201" y="636"/>
                </a:cxn>
                <a:cxn ang="0">
                  <a:pos x="969" y="700"/>
                </a:cxn>
                <a:cxn ang="0">
                  <a:pos x="815" y="815"/>
                </a:cxn>
                <a:cxn ang="0">
                  <a:pos x="596" y="1639"/>
                </a:cxn>
                <a:cxn ang="0">
                  <a:pos x="208" y="1432"/>
                </a:cxn>
                <a:cxn ang="0">
                  <a:pos x="0" y="1311"/>
                </a:cxn>
                <a:cxn ang="0">
                  <a:pos x="746" y="432"/>
                </a:cxn>
                <a:cxn ang="0">
                  <a:pos x="746" y="432"/>
                </a:cxn>
              </a:cxnLst>
              <a:rect l="0" t="0" r="r" b="b"/>
              <a:pathLst>
                <a:path w="2712" h="1639">
                  <a:moveTo>
                    <a:pt x="746" y="432"/>
                  </a:moveTo>
                  <a:lnTo>
                    <a:pt x="1169" y="0"/>
                  </a:lnTo>
                  <a:lnTo>
                    <a:pt x="1776" y="229"/>
                  </a:lnTo>
                  <a:lnTo>
                    <a:pt x="2712" y="696"/>
                  </a:lnTo>
                  <a:lnTo>
                    <a:pt x="2221" y="1405"/>
                  </a:lnTo>
                  <a:lnTo>
                    <a:pt x="1797" y="521"/>
                  </a:lnTo>
                  <a:lnTo>
                    <a:pt x="1201" y="636"/>
                  </a:lnTo>
                  <a:lnTo>
                    <a:pt x="969" y="700"/>
                  </a:lnTo>
                  <a:lnTo>
                    <a:pt x="815" y="815"/>
                  </a:lnTo>
                  <a:lnTo>
                    <a:pt x="596" y="1639"/>
                  </a:lnTo>
                  <a:lnTo>
                    <a:pt x="208" y="1432"/>
                  </a:lnTo>
                  <a:lnTo>
                    <a:pt x="0" y="1311"/>
                  </a:lnTo>
                  <a:lnTo>
                    <a:pt x="746" y="432"/>
                  </a:lnTo>
                  <a:lnTo>
                    <a:pt x="746" y="432"/>
                  </a:lnTo>
                  <a:close/>
                </a:path>
              </a:pathLst>
            </a:custGeom>
            <a:solidFill>
              <a:srgbClr val="FFE5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4544" y="946"/>
              <a:ext cx="696" cy="327"/>
            </a:xfrm>
            <a:custGeom>
              <a:avLst/>
              <a:gdLst/>
              <a:ahLst/>
              <a:cxnLst>
                <a:cxn ang="0">
                  <a:pos x="1178" y="0"/>
                </a:cxn>
                <a:cxn ang="0">
                  <a:pos x="1337" y="218"/>
                </a:cxn>
                <a:cxn ang="0">
                  <a:pos x="1392" y="616"/>
                </a:cxn>
                <a:cxn ang="0">
                  <a:pos x="705" y="859"/>
                </a:cxn>
                <a:cxn ang="0">
                  <a:pos x="119" y="979"/>
                </a:cxn>
                <a:cxn ang="0">
                  <a:pos x="173" y="804"/>
                </a:cxn>
                <a:cxn ang="0">
                  <a:pos x="0" y="506"/>
                </a:cxn>
                <a:cxn ang="0">
                  <a:pos x="319" y="338"/>
                </a:cxn>
                <a:cxn ang="0">
                  <a:pos x="683" y="159"/>
                </a:cxn>
                <a:cxn ang="0">
                  <a:pos x="801" y="140"/>
                </a:cxn>
                <a:cxn ang="0">
                  <a:pos x="1010" y="224"/>
                </a:cxn>
                <a:cxn ang="0">
                  <a:pos x="928" y="104"/>
                </a:cxn>
                <a:cxn ang="0">
                  <a:pos x="1178" y="0"/>
                </a:cxn>
                <a:cxn ang="0">
                  <a:pos x="1178" y="0"/>
                </a:cxn>
              </a:cxnLst>
              <a:rect l="0" t="0" r="r" b="b"/>
              <a:pathLst>
                <a:path w="1392" h="979">
                  <a:moveTo>
                    <a:pt x="1178" y="0"/>
                  </a:moveTo>
                  <a:lnTo>
                    <a:pt x="1337" y="218"/>
                  </a:lnTo>
                  <a:lnTo>
                    <a:pt x="1392" y="616"/>
                  </a:lnTo>
                  <a:lnTo>
                    <a:pt x="705" y="859"/>
                  </a:lnTo>
                  <a:lnTo>
                    <a:pt x="119" y="979"/>
                  </a:lnTo>
                  <a:lnTo>
                    <a:pt x="173" y="804"/>
                  </a:lnTo>
                  <a:lnTo>
                    <a:pt x="0" y="506"/>
                  </a:lnTo>
                  <a:lnTo>
                    <a:pt x="319" y="338"/>
                  </a:lnTo>
                  <a:lnTo>
                    <a:pt x="683" y="159"/>
                  </a:lnTo>
                  <a:lnTo>
                    <a:pt x="801" y="140"/>
                  </a:lnTo>
                  <a:lnTo>
                    <a:pt x="1010" y="224"/>
                  </a:lnTo>
                  <a:lnTo>
                    <a:pt x="928" y="104"/>
                  </a:lnTo>
                  <a:lnTo>
                    <a:pt x="1178" y="0"/>
                  </a:lnTo>
                  <a:lnTo>
                    <a:pt x="1178" y="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612" y="1067"/>
              <a:ext cx="626" cy="209"/>
            </a:xfrm>
            <a:custGeom>
              <a:avLst/>
              <a:gdLst/>
              <a:ahLst/>
              <a:cxnLst>
                <a:cxn ang="0">
                  <a:pos x="36" y="447"/>
                </a:cxn>
                <a:cxn ang="0">
                  <a:pos x="133" y="321"/>
                </a:cxn>
                <a:cxn ang="0">
                  <a:pos x="176" y="439"/>
                </a:cxn>
                <a:cxn ang="0">
                  <a:pos x="342" y="281"/>
                </a:cxn>
                <a:cxn ang="0">
                  <a:pos x="388" y="396"/>
                </a:cxn>
                <a:cxn ang="0">
                  <a:pos x="488" y="259"/>
                </a:cxn>
                <a:cxn ang="0">
                  <a:pos x="527" y="368"/>
                </a:cxn>
                <a:cxn ang="0">
                  <a:pos x="679" y="192"/>
                </a:cxn>
                <a:cxn ang="0">
                  <a:pos x="708" y="317"/>
                </a:cxn>
                <a:cxn ang="0">
                  <a:pos x="886" y="133"/>
                </a:cxn>
                <a:cxn ang="0">
                  <a:pos x="902" y="262"/>
                </a:cxn>
                <a:cxn ang="0">
                  <a:pos x="1046" y="62"/>
                </a:cxn>
                <a:cxn ang="0">
                  <a:pos x="1074" y="196"/>
                </a:cxn>
                <a:cxn ang="0">
                  <a:pos x="1200" y="0"/>
                </a:cxn>
                <a:cxn ang="0">
                  <a:pos x="1253" y="90"/>
                </a:cxn>
                <a:cxn ang="0">
                  <a:pos x="1239" y="255"/>
                </a:cxn>
                <a:cxn ang="0">
                  <a:pos x="502" y="525"/>
                </a:cxn>
                <a:cxn ang="0">
                  <a:pos x="0" y="627"/>
                </a:cxn>
                <a:cxn ang="0">
                  <a:pos x="29" y="470"/>
                </a:cxn>
                <a:cxn ang="0">
                  <a:pos x="36" y="447"/>
                </a:cxn>
                <a:cxn ang="0">
                  <a:pos x="36" y="447"/>
                </a:cxn>
              </a:cxnLst>
              <a:rect l="0" t="0" r="r" b="b"/>
              <a:pathLst>
                <a:path w="1253" h="627">
                  <a:moveTo>
                    <a:pt x="36" y="447"/>
                  </a:moveTo>
                  <a:lnTo>
                    <a:pt x="133" y="321"/>
                  </a:lnTo>
                  <a:lnTo>
                    <a:pt x="176" y="439"/>
                  </a:lnTo>
                  <a:lnTo>
                    <a:pt x="342" y="281"/>
                  </a:lnTo>
                  <a:lnTo>
                    <a:pt x="388" y="396"/>
                  </a:lnTo>
                  <a:lnTo>
                    <a:pt x="488" y="259"/>
                  </a:lnTo>
                  <a:lnTo>
                    <a:pt x="527" y="368"/>
                  </a:lnTo>
                  <a:lnTo>
                    <a:pt x="679" y="192"/>
                  </a:lnTo>
                  <a:lnTo>
                    <a:pt x="708" y="317"/>
                  </a:lnTo>
                  <a:lnTo>
                    <a:pt x="886" y="133"/>
                  </a:lnTo>
                  <a:lnTo>
                    <a:pt x="902" y="262"/>
                  </a:lnTo>
                  <a:lnTo>
                    <a:pt x="1046" y="62"/>
                  </a:lnTo>
                  <a:lnTo>
                    <a:pt x="1074" y="196"/>
                  </a:lnTo>
                  <a:lnTo>
                    <a:pt x="1200" y="0"/>
                  </a:lnTo>
                  <a:lnTo>
                    <a:pt x="1253" y="90"/>
                  </a:lnTo>
                  <a:lnTo>
                    <a:pt x="1239" y="255"/>
                  </a:lnTo>
                  <a:lnTo>
                    <a:pt x="502" y="525"/>
                  </a:lnTo>
                  <a:lnTo>
                    <a:pt x="0" y="627"/>
                  </a:lnTo>
                  <a:lnTo>
                    <a:pt x="29" y="470"/>
                  </a:lnTo>
                  <a:lnTo>
                    <a:pt x="36" y="447"/>
                  </a:lnTo>
                  <a:lnTo>
                    <a:pt x="36" y="447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4381" y="743"/>
              <a:ext cx="54" cy="56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63" y="169"/>
                </a:cxn>
                <a:cxn ang="0">
                  <a:pos x="0" y="95"/>
                </a:cxn>
                <a:cxn ang="0">
                  <a:pos x="32" y="19"/>
                </a:cxn>
                <a:cxn ang="0">
                  <a:pos x="109" y="0"/>
                </a:cxn>
                <a:cxn ang="0">
                  <a:pos x="109" y="0"/>
                </a:cxn>
              </a:cxnLst>
              <a:rect l="0" t="0" r="r" b="b"/>
              <a:pathLst>
                <a:path w="109" h="169">
                  <a:moveTo>
                    <a:pt x="109" y="0"/>
                  </a:moveTo>
                  <a:lnTo>
                    <a:pt x="63" y="169"/>
                  </a:lnTo>
                  <a:lnTo>
                    <a:pt x="0" y="95"/>
                  </a:lnTo>
                  <a:lnTo>
                    <a:pt x="32" y="19"/>
                  </a:lnTo>
                  <a:lnTo>
                    <a:pt x="109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720" y="702"/>
              <a:ext cx="95" cy="172"/>
            </a:xfrm>
            <a:custGeom>
              <a:avLst/>
              <a:gdLst/>
              <a:ahLst/>
              <a:cxnLst>
                <a:cxn ang="0">
                  <a:pos x="0" y="475"/>
                </a:cxn>
                <a:cxn ang="0">
                  <a:pos x="127" y="219"/>
                </a:cxn>
                <a:cxn ang="0">
                  <a:pos x="123" y="0"/>
                </a:cxn>
                <a:cxn ang="0">
                  <a:pos x="190" y="134"/>
                </a:cxn>
                <a:cxn ang="0">
                  <a:pos x="186" y="471"/>
                </a:cxn>
                <a:cxn ang="0">
                  <a:pos x="81" y="517"/>
                </a:cxn>
                <a:cxn ang="0">
                  <a:pos x="0" y="475"/>
                </a:cxn>
                <a:cxn ang="0">
                  <a:pos x="0" y="475"/>
                </a:cxn>
              </a:cxnLst>
              <a:rect l="0" t="0" r="r" b="b"/>
              <a:pathLst>
                <a:path w="190" h="517">
                  <a:moveTo>
                    <a:pt x="0" y="475"/>
                  </a:moveTo>
                  <a:lnTo>
                    <a:pt x="127" y="219"/>
                  </a:lnTo>
                  <a:lnTo>
                    <a:pt x="123" y="0"/>
                  </a:lnTo>
                  <a:lnTo>
                    <a:pt x="190" y="134"/>
                  </a:lnTo>
                  <a:lnTo>
                    <a:pt x="186" y="471"/>
                  </a:lnTo>
                  <a:lnTo>
                    <a:pt x="81" y="517"/>
                  </a:lnTo>
                  <a:lnTo>
                    <a:pt x="0" y="475"/>
                  </a:lnTo>
                  <a:lnTo>
                    <a:pt x="0" y="475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329" y="980"/>
              <a:ext cx="70" cy="44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40" y="133"/>
                </a:cxn>
                <a:cxn ang="0">
                  <a:pos x="140" y="99"/>
                </a:cxn>
                <a:cxn ang="0">
                  <a:pos x="126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140" h="133">
                  <a:moveTo>
                    <a:pt x="0" y="30"/>
                  </a:moveTo>
                  <a:lnTo>
                    <a:pt x="40" y="133"/>
                  </a:lnTo>
                  <a:lnTo>
                    <a:pt x="140" y="99"/>
                  </a:lnTo>
                  <a:lnTo>
                    <a:pt x="126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378" y="960"/>
              <a:ext cx="73" cy="57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0" y="173"/>
                </a:cxn>
                <a:cxn ang="0">
                  <a:pos x="145" y="124"/>
                </a:cxn>
                <a:cxn ang="0">
                  <a:pos x="128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145" h="173">
                  <a:moveTo>
                    <a:pt x="0" y="54"/>
                  </a:moveTo>
                  <a:lnTo>
                    <a:pt x="40" y="173"/>
                  </a:lnTo>
                  <a:lnTo>
                    <a:pt x="145" y="124"/>
                  </a:lnTo>
                  <a:lnTo>
                    <a:pt x="128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4806" y="867"/>
              <a:ext cx="316" cy="58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109" y="174"/>
                </a:cxn>
                <a:cxn ang="0">
                  <a:pos x="632" y="0"/>
                </a:cxn>
                <a:cxn ang="0">
                  <a:pos x="0" y="40"/>
                </a:cxn>
                <a:cxn ang="0">
                  <a:pos x="0" y="40"/>
                </a:cxn>
              </a:cxnLst>
              <a:rect l="0" t="0" r="r" b="b"/>
              <a:pathLst>
                <a:path w="632" h="174">
                  <a:moveTo>
                    <a:pt x="0" y="40"/>
                  </a:moveTo>
                  <a:lnTo>
                    <a:pt x="109" y="174"/>
                  </a:lnTo>
                  <a:lnTo>
                    <a:pt x="632" y="0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6D99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440" y="902"/>
              <a:ext cx="361" cy="104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5" y="312"/>
                </a:cxn>
                <a:cxn ang="0">
                  <a:pos x="723" y="109"/>
                </a:cxn>
                <a:cxn ang="0">
                  <a:pos x="549" y="0"/>
                </a:cxn>
                <a:cxn ang="0">
                  <a:pos x="0" y="198"/>
                </a:cxn>
                <a:cxn ang="0">
                  <a:pos x="0" y="198"/>
                </a:cxn>
              </a:cxnLst>
              <a:rect l="0" t="0" r="r" b="b"/>
              <a:pathLst>
                <a:path w="723" h="312">
                  <a:moveTo>
                    <a:pt x="0" y="198"/>
                  </a:moveTo>
                  <a:lnTo>
                    <a:pt x="5" y="312"/>
                  </a:lnTo>
                  <a:lnTo>
                    <a:pt x="723" y="109"/>
                  </a:lnTo>
                  <a:lnTo>
                    <a:pt x="549" y="0"/>
                  </a:lnTo>
                  <a:lnTo>
                    <a:pt x="0" y="19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6D99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4813" y="778"/>
              <a:ext cx="282" cy="43"/>
            </a:xfrm>
            <a:custGeom>
              <a:avLst/>
              <a:gdLst/>
              <a:ahLst/>
              <a:cxnLst>
                <a:cxn ang="0">
                  <a:pos x="9" y="4"/>
                </a:cxn>
                <a:cxn ang="0">
                  <a:pos x="564" y="0"/>
                </a:cxn>
                <a:cxn ang="0">
                  <a:pos x="0" y="128"/>
                </a:cxn>
                <a:cxn ang="0">
                  <a:pos x="9" y="4"/>
                </a:cxn>
                <a:cxn ang="0">
                  <a:pos x="9" y="4"/>
                </a:cxn>
              </a:cxnLst>
              <a:rect l="0" t="0" r="r" b="b"/>
              <a:pathLst>
                <a:path w="564" h="128">
                  <a:moveTo>
                    <a:pt x="9" y="4"/>
                  </a:moveTo>
                  <a:lnTo>
                    <a:pt x="564" y="0"/>
                  </a:lnTo>
                  <a:lnTo>
                    <a:pt x="0" y="128"/>
                  </a:lnTo>
                  <a:lnTo>
                    <a:pt x="9" y="4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549" y="775"/>
              <a:ext cx="230" cy="52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459" y="0"/>
                </a:cxn>
                <a:cxn ang="0">
                  <a:pos x="401" y="158"/>
                </a:cxn>
                <a:cxn ang="0">
                  <a:pos x="163" y="138"/>
                </a:cxn>
                <a:cxn ang="0">
                  <a:pos x="0" y="19"/>
                </a:cxn>
                <a:cxn ang="0">
                  <a:pos x="0" y="19"/>
                </a:cxn>
              </a:cxnLst>
              <a:rect l="0" t="0" r="r" b="b"/>
              <a:pathLst>
                <a:path w="459" h="158">
                  <a:moveTo>
                    <a:pt x="0" y="19"/>
                  </a:moveTo>
                  <a:lnTo>
                    <a:pt x="459" y="0"/>
                  </a:lnTo>
                  <a:lnTo>
                    <a:pt x="401" y="158"/>
                  </a:lnTo>
                  <a:lnTo>
                    <a:pt x="163" y="13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FF8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417" y="735"/>
              <a:ext cx="607" cy="278"/>
            </a:xfrm>
            <a:custGeom>
              <a:avLst/>
              <a:gdLst/>
              <a:ahLst/>
              <a:cxnLst>
                <a:cxn ang="0">
                  <a:pos x="0" y="94"/>
                </a:cxn>
                <a:cxn ang="0">
                  <a:pos x="5" y="263"/>
                </a:cxn>
                <a:cxn ang="0">
                  <a:pos x="82" y="307"/>
                </a:cxn>
                <a:cxn ang="0">
                  <a:pos x="219" y="278"/>
                </a:cxn>
                <a:cxn ang="0">
                  <a:pos x="1213" y="834"/>
                </a:cxn>
                <a:cxn ang="0">
                  <a:pos x="1178" y="759"/>
                </a:cxn>
                <a:cxn ang="0">
                  <a:pos x="233" y="124"/>
                </a:cxn>
                <a:cxn ang="0">
                  <a:pos x="209" y="35"/>
                </a:cxn>
                <a:cxn ang="0">
                  <a:pos x="124" y="0"/>
                </a:cxn>
                <a:cxn ang="0">
                  <a:pos x="33" y="40"/>
                </a:cxn>
                <a:cxn ang="0">
                  <a:pos x="0" y="94"/>
                </a:cxn>
                <a:cxn ang="0">
                  <a:pos x="0" y="94"/>
                </a:cxn>
              </a:cxnLst>
              <a:rect l="0" t="0" r="r" b="b"/>
              <a:pathLst>
                <a:path w="1213" h="834">
                  <a:moveTo>
                    <a:pt x="0" y="94"/>
                  </a:moveTo>
                  <a:lnTo>
                    <a:pt x="5" y="263"/>
                  </a:lnTo>
                  <a:lnTo>
                    <a:pt x="82" y="307"/>
                  </a:lnTo>
                  <a:lnTo>
                    <a:pt x="219" y="278"/>
                  </a:lnTo>
                  <a:lnTo>
                    <a:pt x="1213" y="834"/>
                  </a:lnTo>
                  <a:lnTo>
                    <a:pt x="1178" y="759"/>
                  </a:lnTo>
                  <a:lnTo>
                    <a:pt x="233" y="124"/>
                  </a:lnTo>
                  <a:lnTo>
                    <a:pt x="209" y="35"/>
                  </a:lnTo>
                  <a:lnTo>
                    <a:pt x="124" y="0"/>
                  </a:lnTo>
                  <a:lnTo>
                    <a:pt x="33" y="40"/>
                  </a:lnTo>
                  <a:lnTo>
                    <a:pt x="0" y="94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808" y="791"/>
              <a:ext cx="328" cy="79"/>
            </a:xfrm>
            <a:custGeom>
              <a:avLst/>
              <a:gdLst/>
              <a:ahLst/>
              <a:cxnLst>
                <a:cxn ang="0">
                  <a:pos x="28" y="63"/>
                </a:cxn>
                <a:cxn ang="0">
                  <a:pos x="545" y="0"/>
                </a:cxn>
                <a:cxn ang="0">
                  <a:pos x="655" y="202"/>
                </a:cxn>
                <a:cxn ang="0">
                  <a:pos x="536" y="237"/>
                </a:cxn>
                <a:cxn ang="0">
                  <a:pos x="0" y="227"/>
                </a:cxn>
                <a:cxn ang="0">
                  <a:pos x="28" y="63"/>
                </a:cxn>
                <a:cxn ang="0">
                  <a:pos x="28" y="63"/>
                </a:cxn>
              </a:cxnLst>
              <a:rect l="0" t="0" r="r" b="b"/>
              <a:pathLst>
                <a:path w="655" h="237">
                  <a:moveTo>
                    <a:pt x="28" y="63"/>
                  </a:moveTo>
                  <a:lnTo>
                    <a:pt x="545" y="0"/>
                  </a:lnTo>
                  <a:lnTo>
                    <a:pt x="655" y="202"/>
                  </a:lnTo>
                  <a:lnTo>
                    <a:pt x="536" y="237"/>
                  </a:lnTo>
                  <a:lnTo>
                    <a:pt x="0" y="227"/>
                  </a:lnTo>
                  <a:lnTo>
                    <a:pt x="28" y="63"/>
                  </a:lnTo>
                  <a:lnTo>
                    <a:pt x="28" y="63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4833" y="670"/>
              <a:ext cx="263" cy="111"/>
            </a:xfrm>
            <a:custGeom>
              <a:avLst/>
              <a:gdLst/>
              <a:ahLst/>
              <a:cxnLst>
                <a:cxn ang="0">
                  <a:pos x="5" y="252"/>
                </a:cxn>
                <a:cxn ang="0">
                  <a:pos x="199" y="0"/>
                </a:cxn>
                <a:cxn ang="0">
                  <a:pos x="526" y="325"/>
                </a:cxn>
                <a:cxn ang="0">
                  <a:pos x="9" y="332"/>
                </a:cxn>
                <a:cxn ang="0">
                  <a:pos x="0" y="277"/>
                </a:cxn>
                <a:cxn ang="0">
                  <a:pos x="5" y="252"/>
                </a:cxn>
                <a:cxn ang="0">
                  <a:pos x="5" y="252"/>
                </a:cxn>
              </a:cxnLst>
              <a:rect l="0" t="0" r="r" b="b"/>
              <a:pathLst>
                <a:path w="526" h="332">
                  <a:moveTo>
                    <a:pt x="5" y="252"/>
                  </a:moveTo>
                  <a:lnTo>
                    <a:pt x="199" y="0"/>
                  </a:lnTo>
                  <a:lnTo>
                    <a:pt x="526" y="325"/>
                  </a:lnTo>
                  <a:lnTo>
                    <a:pt x="9" y="332"/>
                  </a:lnTo>
                  <a:lnTo>
                    <a:pt x="0" y="277"/>
                  </a:lnTo>
                  <a:lnTo>
                    <a:pt x="5" y="252"/>
                  </a:lnTo>
                  <a:lnTo>
                    <a:pt x="5" y="252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4649" y="687"/>
              <a:ext cx="134" cy="91"/>
            </a:xfrm>
            <a:custGeom>
              <a:avLst/>
              <a:gdLst/>
              <a:ahLst/>
              <a:cxnLst>
                <a:cxn ang="0">
                  <a:pos x="0" y="242"/>
                </a:cxn>
                <a:cxn ang="0">
                  <a:pos x="254" y="0"/>
                </a:cxn>
                <a:cxn ang="0">
                  <a:pos x="268" y="173"/>
                </a:cxn>
                <a:cxn ang="0">
                  <a:pos x="250" y="273"/>
                </a:cxn>
                <a:cxn ang="0">
                  <a:pos x="0" y="242"/>
                </a:cxn>
                <a:cxn ang="0">
                  <a:pos x="0" y="242"/>
                </a:cxn>
              </a:cxnLst>
              <a:rect l="0" t="0" r="r" b="b"/>
              <a:pathLst>
                <a:path w="268" h="273">
                  <a:moveTo>
                    <a:pt x="0" y="242"/>
                  </a:moveTo>
                  <a:lnTo>
                    <a:pt x="254" y="0"/>
                  </a:lnTo>
                  <a:lnTo>
                    <a:pt x="268" y="173"/>
                  </a:lnTo>
                  <a:lnTo>
                    <a:pt x="250" y="273"/>
                  </a:lnTo>
                  <a:lnTo>
                    <a:pt x="0" y="242"/>
                  </a:lnTo>
                  <a:lnTo>
                    <a:pt x="0" y="242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4474" y="857"/>
              <a:ext cx="243" cy="88"/>
            </a:xfrm>
            <a:custGeom>
              <a:avLst/>
              <a:gdLst/>
              <a:ahLst/>
              <a:cxnLst>
                <a:cxn ang="0">
                  <a:pos x="182" y="0"/>
                </a:cxn>
                <a:cxn ang="0">
                  <a:pos x="486" y="125"/>
                </a:cxn>
                <a:cxn ang="0">
                  <a:pos x="277" y="224"/>
                </a:cxn>
                <a:cxn ang="0">
                  <a:pos x="0" y="263"/>
                </a:cxn>
                <a:cxn ang="0">
                  <a:pos x="182" y="0"/>
                </a:cxn>
                <a:cxn ang="0">
                  <a:pos x="182" y="0"/>
                </a:cxn>
              </a:cxnLst>
              <a:rect l="0" t="0" r="r" b="b"/>
              <a:pathLst>
                <a:path w="486" h="263">
                  <a:moveTo>
                    <a:pt x="182" y="0"/>
                  </a:moveTo>
                  <a:lnTo>
                    <a:pt x="486" y="125"/>
                  </a:lnTo>
                  <a:lnTo>
                    <a:pt x="277" y="224"/>
                  </a:lnTo>
                  <a:lnTo>
                    <a:pt x="0" y="263"/>
                  </a:lnTo>
                  <a:lnTo>
                    <a:pt x="182" y="0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4774" y="528"/>
              <a:ext cx="510" cy="452"/>
            </a:xfrm>
            <a:custGeom>
              <a:avLst/>
              <a:gdLst/>
              <a:ahLst/>
              <a:cxnLst>
                <a:cxn ang="0">
                  <a:pos x="200" y="1191"/>
                </a:cxn>
                <a:cxn ang="0">
                  <a:pos x="737" y="983"/>
                </a:cxn>
                <a:cxn ang="0">
                  <a:pos x="396" y="382"/>
                </a:cxn>
                <a:cxn ang="0">
                  <a:pos x="132" y="650"/>
                </a:cxn>
                <a:cxn ang="0">
                  <a:pos x="68" y="620"/>
                </a:cxn>
                <a:cxn ang="0">
                  <a:pos x="0" y="481"/>
                </a:cxn>
                <a:cxn ang="0">
                  <a:pos x="478" y="0"/>
                </a:cxn>
                <a:cxn ang="0">
                  <a:pos x="1019" y="1107"/>
                </a:cxn>
                <a:cxn ang="0">
                  <a:pos x="427" y="1355"/>
                </a:cxn>
                <a:cxn ang="0">
                  <a:pos x="200" y="1191"/>
                </a:cxn>
                <a:cxn ang="0">
                  <a:pos x="200" y="1191"/>
                </a:cxn>
              </a:cxnLst>
              <a:rect l="0" t="0" r="r" b="b"/>
              <a:pathLst>
                <a:path w="1019" h="1355">
                  <a:moveTo>
                    <a:pt x="200" y="1191"/>
                  </a:moveTo>
                  <a:lnTo>
                    <a:pt x="737" y="983"/>
                  </a:lnTo>
                  <a:lnTo>
                    <a:pt x="396" y="382"/>
                  </a:lnTo>
                  <a:lnTo>
                    <a:pt x="132" y="650"/>
                  </a:lnTo>
                  <a:lnTo>
                    <a:pt x="68" y="620"/>
                  </a:lnTo>
                  <a:lnTo>
                    <a:pt x="0" y="481"/>
                  </a:lnTo>
                  <a:lnTo>
                    <a:pt x="478" y="0"/>
                  </a:lnTo>
                  <a:lnTo>
                    <a:pt x="1019" y="1107"/>
                  </a:lnTo>
                  <a:lnTo>
                    <a:pt x="427" y="1355"/>
                  </a:lnTo>
                  <a:lnTo>
                    <a:pt x="200" y="1191"/>
                  </a:lnTo>
                  <a:lnTo>
                    <a:pt x="200" y="1191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4308" y="938"/>
              <a:ext cx="630" cy="192"/>
            </a:xfrm>
            <a:custGeom>
              <a:avLst/>
              <a:gdLst/>
              <a:ahLst/>
              <a:cxnLst>
                <a:cxn ang="0">
                  <a:pos x="204" y="223"/>
                </a:cxn>
                <a:cxn ang="0">
                  <a:pos x="553" y="124"/>
                </a:cxn>
                <a:cxn ang="0">
                  <a:pos x="490" y="228"/>
                </a:cxn>
                <a:cxn ang="0">
                  <a:pos x="991" y="0"/>
                </a:cxn>
                <a:cxn ang="0">
                  <a:pos x="1259" y="158"/>
                </a:cxn>
                <a:cxn ang="0">
                  <a:pos x="0" y="576"/>
                </a:cxn>
                <a:cxn ang="0">
                  <a:pos x="204" y="223"/>
                </a:cxn>
                <a:cxn ang="0">
                  <a:pos x="204" y="223"/>
                </a:cxn>
              </a:cxnLst>
              <a:rect l="0" t="0" r="r" b="b"/>
              <a:pathLst>
                <a:path w="1259" h="576">
                  <a:moveTo>
                    <a:pt x="204" y="223"/>
                  </a:moveTo>
                  <a:lnTo>
                    <a:pt x="553" y="124"/>
                  </a:lnTo>
                  <a:lnTo>
                    <a:pt x="490" y="228"/>
                  </a:lnTo>
                  <a:lnTo>
                    <a:pt x="991" y="0"/>
                  </a:lnTo>
                  <a:lnTo>
                    <a:pt x="1259" y="158"/>
                  </a:lnTo>
                  <a:lnTo>
                    <a:pt x="0" y="576"/>
                  </a:lnTo>
                  <a:lnTo>
                    <a:pt x="204" y="223"/>
                  </a:lnTo>
                  <a:lnTo>
                    <a:pt x="204" y="223"/>
                  </a:lnTo>
                  <a:close/>
                </a:path>
              </a:pathLst>
            </a:custGeom>
            <a:solidFill>
              <a:srgbClr val="CC7F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4524" y="1160"/>
              <a:ext cx="109" cy="69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141" y="0"/>
                </a:cxn>
                <a:cxn ang="0">
                  <a:pos x="218" y="154"/>
                </a:cxn>
                <a:cxn ang="0">
                  <a:pos x="110" y="208"/>
                </a:cxn>
                <a:cxn ang="0">
                  <a:pos x="77" y="89"/>
                </a:cxn>
                <a:cxn ang="0">
                  <a:pos x="0" y="70"/>
                </a:cxn>
                <a:cxn ang="0">
                  <a:pos x="0" y="70"/>
                </a:cxn>
              </a:cxnLst>
              <a:rect l="0" t="0" r="r" b="b"/>
              <a:pathLst>
                <a:path w="218" h="208">
                  <a:moveTo>
                    <a:pt x="0" y="70"/>
                  </a:moveTo>
                  <a:lnTo>
                    <a:pt x="141" y="0"/>
                  </a:lnTo>
                  <a:lnTo>
                    <a:pt x="218" y="154"/>
                  </a:lnTo>
                  <a:lnTo>
                    <a:pt x="110" y="208"/>
                  </a:lnTo>
                  <a:lnTo>
                    <a:pt x="77" y="89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485" y="1189"/>
              <a:ext cx="137" cy="90"/>
            </a:xfrm>
            <a:custGeom>
              <a:avLst/>
              <a:gdLst/>
              <a:ahLst/>
              <a:cxnLst>
                <a:cxn ang="0">
                  <a:pos x="127" y="95"/>
                </a:cxn>
                <a:cxn ang="0">
                  <a:pos x="273" y="100"/>
                </a:cxn>
                <a:cxn ang="0">
                  <a:pos x="223" y="233"/>
                </a:cxn>
                <a:cxn ang="0">
                  <a:pos x="113" y="269"/>
                </a:cxn>
                <a:cxn ang="0">
                  <a:pos x="17" y="204"/>
                </a:cxn>
                <a:cxn ang="0">
                  <a:pos x="0" y="86"/>
                </a:cxn>
                <a:cxn ang="0">
                  <a:pos x="54" y="0"/>
                </a:cxn>
                <a:cxn ang="0">
                  <a:pos x="159" y="15"/>
                </a:cxn>
                <a:cxn ang="0">
                  <a:pos x="127" y="95"/>
                </a:cxn>
                <a:cxn ang="0">
                  <a:pos x="127" y="95"/>
                </a:cxn>
              </a:cxnLst>
              <a:rect l="0" t="0" r="r" b="b"/>
              <a:pathLst>
                <a:path w="273" h="269">
                  <a:moveTo>
                    <a:pt x="127" y="95"/>
                  </a:moveTo>
                  <a:lnTo>
                    <a:pt x="273" y="100"/>
                  </a:lnTo>
                  <a:lnTo>
                    <a:pt x="223" y="233"/>
                  </a:lnTo>
                  <a:lnTo>
                    <a:pt x="113" y="269"/>
                  </a:lnTo>
                  <a:lnTo>
                    <a:pt x="17" y="204"/>
                  </a:lnTo>
                  <a:lnTo>
                    <a:pt x="0" y="86"/>
                  </a:lnTo>
                  <a:lnTo>
                    <a:pt x="54" y="0"/>
                  </a:lnTo>
                  <a:lnTo>
                    <a:pt x="159" y="15"/>
                  </a:lnTo>
                  <a:lnTo>
                    <a:pt x="127" y="95"/>
                  </a:lnTo>
                  <a:lnTo>
                    <a:pt x="127" y="95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4242" y="685"/>
              <a:ext cx="95" cy="61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0" y="50"/>
                </a:cxn>
                <a:cxn ang="0">
                  <a:pos x="18" y="159"/>
                </a:cxn>
                <a:cxn ang="0">
                  <a:pos x="87" y="184"/>
                </a:cxn>
                <a:cxn ang="0">
                  <a:pos x="191" y="144"/>
                </a:cxn>
                <a:cxn ang="0">
                  <a:pos x="159" y="90"/>
                </a:cxn>
                <a:cxn ang="0">
                  <a:pos x="82" y="0"/>
                </a:cxn>
                <a:cxn ang="0">
                  <a:pos x="82" y="0"/>
                </a:cxn>
              </a:cxnLst>
              <a:rect l="0" t="0" r="r" b="b"/>
              <a:pathLst>
                <a:path w="191" h="184">
                  <a:moveTo>
                    <a:pt x="82" y="0"/>
                  </a:moveTo>
                  <a:lnTo>
                    <a:pt x="0" y="50"/>
                  </a:lnTo>
                  <a:lnTo>
                    <a:pt x="18" y="159"/>
                  </a:lnTo>
                  <a:lnTo>
                    <a:pt x="87" y="184"/>
                  </a:lnTo>
                  <a:lnTo>
                    <a:pt x="191" y="144"/>
                  </a:lnTo>
                  <a:lnTo>
                    <a:pt x="159" y="9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4181" y="635"/>
              <a:ext cx="627" cy="346"/>
            </a:xfrm>
            <a:custGeom>
              <a:avLst/>
              <a:gdLst/>
              <a:ahLst/>
              <a:cxnLst>
                <a:cxn ang="0">
                  <a:pos x="1255" y="40"/>
                </a:cxn>
                <a:cxn ang="0">
                  <a:pos x="937" y="432"/>
                </a:cxn>
                <a:cxn ang="0">
                  <a:pos x="709" y="422"/>
                </a:cxn>
                <a:cxn ang="0">
                  <a:pos x="687" y="353"/>
                </a:cxn>
                <a:cxn ang="0">
                  <a:pos x="615" y="304"/>
                </a:cxn>
                <a:cxn ang="0">
                  <a:pos x="496" y="338"/>
                </a:cxn>
                <a:cxn ang="0">
                  <a:pos x="401" y="353"/>
                </a:cxn>
                <a:cxn ang="0">
                  <a:pos x="441" y="477"/>
                </a:cxn>
                <a:cxn ang="0">
                  <a:pos x="501" y="576"/>
                </a:cxn>
                <a:cxn ang="0">
                  <a:pos x="601" y="615"/>
                </a:cxn>
                <a:cxn ang="0">
                  <a:pos x="718" y="586"/>
                </a:cxn>
                <a:cxn ang="0">
                  <a:pos x="788" y="630"/>
                </a:cxn>
                <a:cxn ang="0">
                  <a:pos x="464" y="1002"/>
                </a:cxn>
                <a:cxn ang="0">
                  <a:pos x="382" y="1037"/>
                </a:cxn>
                <a:cxn ang="0">
                  <a:pos x="91" y="705"/>
                </a:cxn>
                <a:cxn ang="0">
                  <a:pos x="0" y="367"/>
                </a:cxn>
                <a:cxn ang="0">
                  <a:pos x="28" y="109"/>
                </a:cxn>
                <a:cxn ang="0">
                  <a:pos x="191" y="0"/>
                </a:cxn>
                <a:cxn ang="0">
                  <a:pos x="296" y="80"/>
                </a:cxn>
                <a:cxn ang="0">
                  <a:pos x="305" y="130"/>
                </a:cxn>
                <a:cxn ang="0">
                  <a:pos x="137" y="193"/>
                </a:cxn>
                <a:cxn ang="0">
                  <a:pos x="133" y="308"/>
                </a:cxn>
                <a:cxn ang="0">
                  <a:pos x="242" y="323"/>
                </a:cxn>
                <a:cxn ang="0">
                  <a:pos x="441" y="248"/>
                </a:cxn>
                <a:cxn ang="0">
                  <a:pos x="933" y="80"/>
                </a:cxn>
                <a:cxn ang="0">
                  <a:pos x="1255" y="40"/>
                </a:cxn>
                <a:cxn ang="0">
                  <a:pos x="1255" y="40"/>
                </a:cxn>
              </a:cxnLst>
              <a:rect l="0" t="0" r="r" b="b"/>
              <a:pathLst>
                <a:path w="1255" h="1037">
                  <a:moveTo>
                    <a:pt x="1255" y="40"/>
                  </a:moveTo>
                  <a:lnTo>
                    <a:pt x="937" y="432"/>
                  </a:lnTo>
                  <a:lnTo>
                    <a:pt x="709" y="422"/>
                  </a:lnTo>
                  <a:lnTo>
                    <a:pt x="687" y="353"/>
                  </a:lnTo>
                  <a:lnTo>
                    <a:pt x="615" y="304"/>
                  </a:lnTo>
                  <a:lnTo>
                    <a:pt x="496" y="338"/>
                  </a:lnTo>
                  <a:lnTo>
                    <a:pt x="401" y="353"/>
                  </a:lnTo>
                  <a:lnTo>
                    <a:pt x="441" y="477"/>
                  </a:lnTo>
                  <a:lnTo>
                    <a:pt x="501" y="576"/>
                  </a:lnTo>
                  <a:lnTo>
                    <a:pt x="601" y="615"/>
                  </a:lnTo>
                  <a:lnTo>
                    <a:pt x="718" y="586"/>
                  </a:lnTo>
                  <a:lnTo>
                    <a:pt x="788" y="630"/>
                  </a:lnTo>
                  <a:lnTo>
                    <a:pt x="464" y="1002"/>
                  </a:lnTo>
                  <a:lnTo>
                    <a:pt x="382" y="1037"/>
                  </a:lnTo>
                  <a:lnTo>
                    <a:pt x="91" y="705"/>
                  </a:lnTo>
                  <a:lnTo>
                    <a:pt x="0" y="367"/>
                  </a:lnTo>
                  <a:lnTo>
                    <a:pt x="28" y="109"/>
                  </a:lnTo>
                  <a:lnTo>
                    <a:pt x="191" y="0"/>
                  </a:lnTo>
                  <a:lnTo>
                    <a:pt x="296" y="80"/>
                  </a:lnTo>
                  <a:lnTo>
                    <a:pt x="305" y="130"/>
                  </a:lnTo>
                  <a:lnTo>
                    <a:pt x="137" y="193"/>
                  </a:lnTo>
                  <a:lnTo>
                    <a:pt x="133" y="308"/>
                  </a:lnTo>
                  <a:lnTo>
                    <a:pt x="242" y="323"/>
                  </a:lnTo>
                  <a:lnTo>
                    <a:pt x="441" y="248"/>
                  </a:lnTo>
                  <a:lnTo>
                    <a:pt x="933" y="80"/>
                  </a:lnTo>
                  <a:lnTo>
                    <a:pt x="1255" y="40"/>
                  </a:lnTo>
                  <a:lnTo>
                    <a:pt x="1255" y="4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4308" y="526"/>
              <a:ext cx="557" cy="209"/>
            </a:xfrm>
            <a:custGeom>
              <a:avLst/>
              <a:gdLst/>
              <a:ahLst/>
              <a:cxnLst>
                <a:cxn ang="0">
                  <a:pos x="0" y="335"/>
                </a:cxn>
                <a:cxn ang="0">
                  <a:pos x="154" y="245"/>
                </a:cxn>
                <a:cxn ang="0">
                  <a:pos x="367" y="146"/>
                </a:cxn>
                <a:cxn ang="0">
                  <a:pos x="1018" y="0"/>
                </a:cxn>
                <a:cxn ang="0">
                  <a:pos x="1113" y="240"/>
                </a:cxn>
                <a:cxn ang="0">
                  <a:pos x="908" y="385"/>
                </a:cxn>
                <a:cxn ang="0">
                  <a:pos x="404" y="498"/>
                </a:cxn>
                <a:cxn ang="0">
                  <a:pos x="43" y="628"/>
                </a:cxn>
                <a:cxn ang="0">
                  <a:pos x="54" y="438"/>
                </a:cxn>
                <a:cxn ang="0">
                  <a:pos x="0" y="335"/>
                </a:cxn>
                <a:cxn ang="0">
                  <a:pos x="0" y="335"/>
                </a:cxn>
              </a:cxnLst>
              <a:rect l="0" t="0" r="r" b="b"/>
              <a:pathLst>
                <a:path w="1113" h="628">
                  <a:moveTo>
                    <a:pt x="0" y="335"/>
                  </a:moveTo>
                  <a:lnTo>
                    <a:pt x="154" y="245"/>
                  </a:lnTo>
                  <a:lnTo>
                    <a:pt x="367" y="146"/>
                  </a:lnTo>
                  <a:lnTo>
                    <a:pt x="1018" y="0"/>
                  </a:lnTo>
                  <a:lnTo>
                    <a:pt x="1113" y="240"/>
                  </a:lnTo>
                  <a:lnTo>
                    <a:pt x="908" y="385"/>
                  </a:lnTo>
                  <a:lnTo>
                    <a:pt x="404" y="498"/>
                  </a:lnTo>
                  <a:lnTo>
                    <a:pt x="43" y="628"/>
                  </a:lnTo>
                  <a:lnTo>
                    <a:pt x="54" y="438"/>
                  </a:lnTo>
                  <a:lnTo>
                    <a:pt x="0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478" y="1007"/>
              <a:ext cx="784" cy="280"/>
            </a:xfrm>
            <a:custGeom>
              <a:avLst/>
              <a:gdLst/>
              <a:ahLst/>
              <a:cxnLst>
                <a:cxn ang="0">
                  <a:pos x="40" y="703"/>
                </a:cxn>
                <a:cxn ang="0">
                  <a:pos x="84" y="758"/>
                </a:cxn>
                <a:cxn ang="0">
                  <a:pos x="202" y="766"/>
                </a:cxn>
                <a:cxn ang="0">
                  <a:pos x="244" y="679"/>
                </a:cxn>
                <a:cxn ang="0">
                  <a:pos x="174" y="689"/>
                </a:cxn>
                <a:cxn ang="0">
                  <a:pos x="97" y="636"/>
                </a:cxn>
                <a:cxn ang="0">
                  <a:pos x="163" y="588"/>
                </a:cxn>
                <a:cxn ang="0">
                  <a:pos x="222" y="631"/>
                </a:cxn>
                <a:cxn ang="0">
                  <a:pos x="275" y="572"/>
                </a:cxn>
                <a:cxn ang="0">
                  <a:pos x="328" y="657"/>
                </a:cxn>
                <a:cxn ang="0">
                  <a:pos x="303" y="759"/>
                </a:cxn>
                <a:cxn ang="0">
                  <a:pos x="630" y="703"/>
                </a:cxn>
                <a:cxn ang="0">
                  <a:pos x="814" y="595"/>
                </a:cxn>
                <a:cxn ang="0">
                  <a:pos x="872" y="364"/>
                </a:cxn>
                <a:cxn ang="0">
                  <a:pos x="843" y="244"/>
                </a:cxn>
                <a:cxn ang="0">
                  <a:pos x="847" y="194"/>
                </a:cxn>
                <a:cxn ang="0">
                  <a:pos x="896" y="213"/>
                </a:cxn>
                <a:cxn ang="0">
                  <a:pos x="906" y="241"/>
                </a:cxn>
                <a:cxn ang="0">
                  <a:pos x="900" y="453"/>
                </a:cxn>
                <a:cxn ang="0">
                  <a:pos x="871" y="599"/>
                </a:cxn>
                <a:cxn ang="0">
                  <a:pos x="983" y="610"/>
                </a:cxn>
                <a:cxn ang="0">
                  <a:pos x="1187" y="541"/>
                </a:cxn>
                <a:cxn ang="0">
                  <a:pos x="1379" y="450"/>
                </a:cxn>
                <a:cxn ang="0">
                  <a:pos x="1494" y="215"/>
                </a:cxn>
                <a:cxn ang="0">
                  <a:pos x="1453" y="74"/>
                </a:cxn>
                <a:cxn ang="0">
                  <a:pos x="1281" y="185"/>
                </a:cxn>
                <a:cxn ang="0">
                  <a:pos x="1242" y="251"/>
                </a:cxn>
                <a:cxn ang="0">
                  <a:pos x="1107" y="241"/>
                </a:cxn>
                <a:cxn ang="0">
                  <a:pos x="1126" y="234"/>
                </a:cxn>
                <a:cxn ang="0">
                  <a:pos x="1246" y="207"/>
                </a:cxn>
                <a:cxn ang="0">
                  <a:pos x="1303" y="67"/>
                </a:cxn>
                <a:cxn ang="0">
                  <a:pos x="1472" y="0"/>
                </a:cxn>
                <a:cxn ang="0">
                  <a:pos x="1542" y="223"/>
                </a:cxn>
                <a:cxn ang="0">
                  <a:pos x="1484" y="495"/>
                </a:cxn>
                <a:cxn ang="0">
                  <a:pos x="1312" y="557"/>
                </a:cxn>
                <a:cxn ang="0">
                  <a:pos x="1136" y="619"/>
                </a:cxn>
                <a:cxn ang="0">
                  <a:pos x="959" y="674"/>
                </a:cxn>
                <a:cxn ang="0">
                  <a:pos x="781" y="725"/>
                </a:cxn>
                <a:cxn ang="0">
                  <a:pos x="601" y="769"/>
                </a:cxn>
                <a:cxn ang="0">
                  <a:pos x="331" y="820"/>
                </a:cxn>
                <a:cxn ang="0">
                  <a:pos x="64" y="807"/>
                </a:cxn>
                <a:cxn ang="0">
                  <a:pos x="0" y="732"/>
                </a:cxn>
              </a:cxnLst>
              <a:rect l="0" t="0" r="r" b="b"/>
              <a:pathLst>
                <a:path w="1567" h="840">
                  <a:moveTo>
                    <a:pt x="0" y="732"/>
                  </a:moveTo>
                  <a:lnTo>
                    <a:pt x="40" y="703"/>
                  </a:lnTo>
                  <a:lnTo>
                    <a:pt x="59" y="734"/>
                  </a:lnTo>
                  <a:lnTo>
                    <a:pt x="84" y="758"/>
                  </a:lnTo>
                  <a:lnTo>
                    <a:pt x="144" y="780"/>
                  </a:lnTo>
                  <a:lnTo>
                    <a:pt x="202" y="766"/>
                  </a:lnTo>
                  <a:lnTo>
                    <a:pt x="245" y="711"/>
                  </a:lnTo>
                  <a:lnTo>
                    <a:pt x="244" y="679"/>
                  </a:lnTo>
                  <a:lnTo>
                    <a:pt x="218" y="672"/>
                  </a:lnTo>
                  <a:lnTo>
                    <a:pt x="174" y="689"/>
                  </a:lnTo>
                  <a:lnTo>
                    <a:pt x="125" y="683"/>
                  </a:lnTo>
                  <a:lnTo>
                    <a:pt x="97" y="636"/>
                  </a:lnTo>
                  <a:lnTo>
                    <a:pt x="117" y="606"/>
                  </a:lnTo>
                  <a:lnTo>
                    <a:pt x="163" y="588"/>
                  </a:lnTo>
                  <a:lnTo>
                    <a:pt x="208" y="579"/>
                  </a:lnTo>
                  <a:lnTo>
                    <a:pt x="222" y="631"/>
                  </a:lnTo>
                  <a:lnTo>
                    <a:pt x="269" y="601"/>
                  </a:lnTo>
                  <a:lnTo>
                    <a:pt x="275" y="572"/>
                  </a:lnTo>
                  <a:lnTo>
                    <a:pt x="309" y="557"/>
                  </a:lnTo>
                  <a:lnTo>
                    <a:pt x="328" y="657"/>
                  </a:lnTo>
                  <a:lnTo>
                    <a:pt x="322" y="708"/>
                  </a:lnTo>
                  <a:lnTo>
                    <a:pt x="303" y="759"/>
                  </a:lnTo>
                  <a:lnTo>
                    <a:pt x="520" y="729"/>
                  </a:lnTo>
                  <a:lnTo>
                    <a:pt x="630" y="703"/>
                  </a:lnTo>
                  <a:lnTo>
                    <a:pt x="740" y="670"/>
                  </a:lnTo>
                  <a:lnTo>
                    <a:pt x="814" y="595"/>
                  </a:lnTo>
                  <a:lnTo>
                    <a:pt x="855" y="515"/>
                  </a:lnTo>
                  <a:lnTo>
                    <a:pt x="872" y="364"/>
                  </a:lnTo>
                  <a:lnTo>
                    <a:pt x="859" y="298"/>
                  </a:lnTo>
                  <a:lnTo>
                    <a:pt x="843" y="244"/>
                  </a:lnTo>
                  <a:lnTo>
                    <a:pt x="821" y="186"/>
                  </a:lnTo>
                  <a:lnTo>
                    <a:pt x="847" y="194"/>
                  </a:lnTo>
                  <a:lnTo>
                    <a:pt x="858" y="219"/>
                  </a:lnTo>
                  <a:lnTo>
                    <a:pt x="896" y="213"/>
                  </a:lnTo>
                  <a:lnTo>
                    <a:pt x="931" y="216"/>
                  </a:lnTo>
                  <a:lnTo>
                    <a:pt x="906" y="241"/>
                  </a:lnTo>
                  <a:lnTo>
                    <a:pt x="872" y="256"/>
                  </a:lnTo>
                  <a:lnTo>
                    <a:pt x="900" y="453"/>
                  </a:lnTo>
                  <a:lnTo>
                    <a:pt x="887" y="551"/>
                  </a:lnTo>
                  <a:lnTo>
                    <a:pt x="871" y="599"/>
                  </a:lnTo>
                  <a:lnTo>
                    <a:pt x="844" y="645"/>
                  </a:lnTo>
                  <a:lnTo>
                    <a:pt x="983" y="610"/>
                  </a:lnTo>
                  <a:lnTo>
                    <a:pt x="1082" y="580"/>
                  </a:lnTo>
                  <a:lnTo>
                    <a:pt x="1187" y="541"/>
                  </a:lnTo>
                  <a:lnTo>
                    <a:pt x="1288" y="497"/>
                  </a:lnTo>
                  <a:lnTo>
                    <a:pt x="1379" y="450"/>
                  </a:lnTo>
                  <a:lnTo>
                    <a:pt x="1487" y="357"/>
                  </a:lnTo>
                  <a:lnTo>
                    <a:pt x="1494" y="215"/>
                  </a:lnTo>
                  <a:lnTo>
                    <a:pt x="1481" y="145"/>
                  </a:lnTo>
                  <a:lnTo>
                    <a:pt x="1453" y="74"/>
                  </a:lnTo>
                  <a:lnTo>
                    <a:pt x="1286" y="111"/>
                  </a:lnTo>
                  <a:lnTo>
                    <a:pt x="1281" y="185"/>
                  </a:lnTo>
                  <a:lnTo>
                    <a:pt x="1267" y="219"/>
                  </a:lnTo>
                  <a:lnTo>
                    <a:pt x="1242" y="251"/>
                  </a:lnTo>
                  <a:lnTo>
                    <a:pt x="1139" y="258"/>
                  </a:lnTo>
                  <a:lnTo>
                    <a:pt x="1107" y="241"/>
                  </a:lnTo>
                  <a:lnTo>
                    <a:pt x="1104" y="211"/>
                  </a:lnTo>
                  <a:lnTo>
                    <a:pt x="1126" y="234"/>
                  </a:lnTo>
                  <a:lnTo>
                    <a:pt x="1189" y="241"/>
                  </a:lnTo>
                  <a:lnTo>
                    <a:pt x="1246" y="207"/>
                  </a:lnTo>
                  <a:lnTo>
                    <a:pt x="1254" y="100"/>
                  </a:lnTo>
                  <a:lnTo>
                    <a:pt x="1303" y="67"/>
                  </a:lnTo>
                  <a:lnTo>
                    <a:pt x="1358" y="44"/>
                  </a:lnTo>
                  <a:lnTo>
                    <a:pt x="1472" y="0"/>
                  </a:lnTo>
                  <a:lnTo>
                    <a:pt x="1506" y="92"/>
                  </a:lnTo>
                  <a:lnTo>
                    <a:pt x="1542" y="223"/>
                  </a:lnTo>
                  <a:lnTo>
                    <a:pt x="1567" y="461"/>
                  </a:lnTo>
                  <a:lnTo>
                    <a:pt x="1484" y="495"/>
                  </a:lnTo>
                  <a:lnTo>
                    <a:pt x="1398" y="526"/>
                  </a:lnTo>
                  <a:lnTo>
                    <a:pt x="1312" y="557"/>
                  </a:lnTo>
                  <a:lnTo>
                    <a:pt x="1224" y="588"/>
                  </a:lnTo>
                  <a:lnTo>
                    <a:pt x="1136" y="619"/>
                  </a:lnTo>
                  <a:lnTo>
                    <a:pt x="1049" y="648"/>
                  </a:lnTo>
                  <a:lnTo>
                    <a:pt x="959" y="674"/>
                  </a:lnTo>
                  <a:lnTo>
                    <a:pt x="871" y="701"/>
                  </a:lnTo>
                  <a:lnTo>
                    <a:pt x="781" y="725"/>
                  </a:lnTo>
                  <a:lnTo>
                    <a:pt x="691" y="748"/>
                  </a:lnTo>
                  <a:lnTo>
                    <a:pt x="601" y="769"/>
                  </a:lnTo>
                  <a:lnTo>
                    <a:pt x="510" y="788"/>
                  </a:lnTo>
                  <a:lnTo>
                    <a:pt x="331" y="820"/>
                  </a:lnTo>
                  <a:lnTo>
                    <a:pt x="154" y="840"/>
                  </a:lnTo>
                  <a:lnTo>
                    <a:pt x="64" y="807"/>
                  </a:lnTo>
                  <a:lnTo>
                    <a:pt x="0" y="732"/>
                  </a:lnTo>
                  <a:lnTo>
                    <a:pt x="0" y="7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4471" y="1110"/>
              <a:ext cx="164" cy="141"/>
            </a:xfrm>
            <a:custGeom>
              <a:avLst/>
              <a:gdLst/>
              <a:ahLst/>
              <a:cxnLst>
                <a:cxn ang="0">
                  <a:pos x="12" y="424"/>
                </a:cxn>
                <a:cxn ang="0">
                  <a:pos x="0" y="335"/>
                </a:cxn>
                <a:cxn ang="0">
                  <a:pos x="9" y="289"/>
                </a:cxn>
                <a:cxn ang="0">
                  <a:pos x="33" y="258"/>
                </a:cxn>
                <a:cxn ang="0">
                  <a:pos x="73" y="222"/>
                </a:cxn>
                <a:cxn ang="0">
                  <a:pos x="117" y="190"/>
                </a:cxn>
                <a:cxn ang="0">
                  <a:pos x="164" y="161"/>
                </a:cxn>
                <a:cxn ang="0">
                  <a:pos x="212" y="134"/>
                </a:cxn>
                <a:cxn ang="0">
                  <a:pos x="196" y="109"/>
                </a:cxn>
                <a:cxn ang="0">
                  <a:pos x="165" y="80"/>
                </a:cxn>
                <a:cxn ang="0">
                  <a:pos x="111" y="30"/>
                </a:cxn>
                <a:cxn ang="0">
                  <a:pos x="168" y="0"/>
                </a:cxn>
                <a:cxn ang="0">
                  <a:pos x="206" y="54"/>
                </a:cxn>
                <a:cxn ang="0">
                  <a:pos x="251" y="123"/>
                </a:cxn>
                <a:cxn ang="0">
                  <a:pos x="295" y="193"/>
                </a:cxn>
                <a:cxn ang="0">
                  <a:pos x="327" y="255"/>
                </a:cxn>
                <a:cxn ang="0">
                  <a:pos x="290" y="266"/>
                </a:cxn>
                <a:cxn ang="0">
                  <a:pos x="260" y="225"/>
                </a:cxn>
                <a:cxn ang="0">
                  <a:pos x="240" y="204"/>
                </a:cxn>
                <a:cxn ang="0">
                  <a:pos x="222" y="194"/>
                </a:cxn>
                <a:cxn ang="0">
                  <a:pos x="145" y="214"/>
                </a:cxn>
                <a:cxn ang="0">
                  <a:pos x="194" y="236"/>
                </a:cxn>
                <a:cxn ang="0">
                  <a:pos x="225" y="271"/>
                </a:cxn>
                <a:cxn ang="0">
                  <a:pos x="178" y="281"/>
                </a:cxn>
                <a:cxn ang="0">
                  <a:pos x="149" y="262"/>
                </a:cxn>
                <a:cxn ang="0">
                  <a:pos x="121" y="258"/>
                </a:cxn>
                <a:cxn ang="0">
                  <a:pos x="73" y="284"/>
                </a:cxn>
                <a:cxn ang="0">
                  <a:pos x="46" y="338"/>
                </a:cxn>
                <a:cxn ang="0">
                  <a:pos x="54" y="397"/>
                </a:cxn>
                <a:cxn ang="0">
                  <a:pos x="12" y="424"/>
                </a:cxn>
                <a:cxn ang="0">
                  <a:pos x="12" y="424"/>
                </a:cxn>
              </a:cxnLst>
              <a:rect l="0" t="0" r="r" b="b"/>
              <a:pathLst>
                <a:path w="327" h="424">
                  <a:moveTo>
                    <a:pt x="12" y="424"/>
                  </a:moveTo>
                  <a:lnTo>
                    <a:pt x="0" y="335"/>
                  </a:lnTo>
                  <a:lnTo>
                    <a:pt x="9" y="289"/>
                  </a:lnTo>
                  <a:lnTo>
                    <a:pt x="33" y="258"/>
                  </a:lnTo>
                  <a:lnTo>
                    <a:pt x="73" y="222"/>
                  </a:lnTo>
                  <a:lnTo>
                    <a:pt x="117" y="190"/>
                  </a:lnTo>
                  <a:lnTo>
                    <a:pt x="164" y="161"/>
                  </a:lnTo>
                  <a:lnTo>
                    <a:pt x="212" y="134"/>
                  </a:lnTo>
                  <a:lnTo>
                    <a:pt x="196" y="109"/>
                  </a:lnTo>
                  <a:lnTo>
                    <a:pt x="165" y="80"/>
                  </a:lnTo>
                  <a:lnTo>
                    <a:pt x="111" y="30"/>
                  </a:lnTo>
                  <a:lnTo>
                    <a:pt x="168" y="0"/>
                  </a:lnTo>
                  <a:lnTo>
                    <a:pt x="206" y="54"/>
                  </a:lnTo>
                  <a:lnTo>
                    <a:pt x="251" y="123"/>
                  </a:lnTo>
                  <a:lnTo>
                    <a:pt x="295" y="193"/>
                  </a:lnTo>
                  <a:lnTo>
                    <a:pt x="327" y="255"/>
                  </a:lnTo>
                  <a:lnTo>
                    <a:pt x="290" y="266"/>
                  </a:lnTo>
                  <a:lnTo>
                    <a:pt x="260" y="225"/>
                  </a:lnTo>
                  <a:lnTo>
                    <a:pt x="240" y="204"/>
                  </a:lnTo>
                  <a:lnTo>
                    <a:pt x="222" y="194"/>
                  </a:lnTo>
                  <a:lnTo>
                    <a:pt x="145" y="214"/>
                  </a:lnTo>
                  <a:lnTo>
                    <a:pt x="194" y="236"/>
                  </a:lnTo>
                  <a:lnTo>
                    <a:pt x="225" y="271"/>
                  </a:lnTo>
                  <a:lnTo>
                    <a:pt x="178" y="281"/>
                  </a:lnTo>
                  <a:lnTo>
                    <a:pt x="149" y="262"/>
                  </a:lnTo>
                  <a:lnTo>
                    <a:pt x="121" y="258"/>
                  </a:lnTo>
                  <a:lnTo>
                    <a:pt x="73" y="284"/>
                  </a:lnTo>
                  <a:lnTo>
                    <a:pt x="46" y="338"/>
                  </a:lnTo>
                  <a:lnTo>
                    <a:pt x="54" y="397"/>
                  </a:lnTo>
                  <a:lnTo>
                    <a:pt x="12" y="424"/>
                  </a:lnTo>
                  <a:lnTo>
                    <a:pt x="12" y="4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262" y="987"/>
              <a:ext cx="603" cy="180"/>
            </a:xfrm>
            <a:custGeom>
              <a:avLst/>
              <a:gdLst/>
              <a:ahLst/>
              <a:cxnLst>
                <a:cxn ang="0">
                  <a:pos x="1025" y="161"/>
                </a:cxn>
                <a:cxn ang="0">
                  <a:pos x="892" y="220"/>
                </a:cxn>
                <a:cxn ang="0">
                  <a:pos x="1106" y="478"/>
                </a:cxn>
                <a:cxn ang="0">
                  <a:pos x="1207" y="450"/>
                </a:cxn>
                <a:cxn ang="0">
                  <a:pos x="1092" y="511"/>
                </a:cxn>
                <a:cxn ang="0">
                  <a:pos x="983" y="540"/>
                </a:cxn>
                <a:cxn ang="0">
                  <a:pos x="924" y="390"/>
                </a:cxn>
                <a:cxn ang="0">
                  <a:pos x="785" y="398"/>
                </a:cxn>
                <a:cxn ang="0">
                  <a:pos x="876" y="317"/>
                </a:cxn>
                <a:cxn ang="0">
                  <a:pos x="843" y="260"/>
                </a:cxn>
                <a:cxn ang="0">
                  <a:pos x="685" y="348"/>
                </a:cxn>
                <a:cxn ang="0">
                  <a:pos x="582" y="402"/>
                </a:cxn>
                <a:cxn ang="0">
                  <a:pos x="470" y="398"/>
                </a:cxn>
                <a:cxn ang="0">
                  <a:pos x="75" y="452"/>
                </a:cxn>
                <a:cxn ang="0">
                  <a:pos x="90" y="368"/>
                </a:cxn>
                <a:cxn ang="0">
                  <a:pos x="0" y="329"/>
                </a:cxn>
                <a:cxn ang="0">
                  <a:pos x="44" y="256"/>
                </a:cxn>
                <a:cxn ang="0">
                  <a:pos x="100" y="188"/>
                </a:cxn>
                <a:cxn ang="0">
                  <a:pos x="66" y="147"/>
                </a:cxn>
                <a:cxn ang="0">
                  <a:pos x="480" y="0"/>
                </a:cxn>
                <a:cxn ang="0">
                  <a:pos x="363" y="88"/>
                </a:cxn>
                <a:cxn ang="0">
                  <a:pos x="252" y="224"/>
                </a:cxn>
                <a:cxn ang="0">
                  <a:pos x="187" y="328"/>
                </a:cxn>
                <a:cxn ang="0">
                  <a:pos x="214" y="361"/>
                </a:cxn>
                <a:cxn ang="0">
                  <a:pos x="249" y="345"/>
                </a:cxn>
                <a:cxn ang="0">
                  <a:pos x="282" y="275"/>
                </a:cxn>
                <a:cxn ang="0">
                  <a:pos x="303" y="328"/>
                </a:cxn>
                <a:cxn ang="0">
                  <a:pos x="340" y="286"/>
                </a:cxn>
                <a:cxn ang="0">
                  <a:pos x="360" y="312"/>
                </a:cxn>
                <a:cxn ang="0">
                  <a:pos x="402" y="239"/>
                </a:cxn>
                <a:cxn ang="0">
                  <a:pos x="425" y="293"/>
                </a:cxn>
                <a:cxn ang="0">
                  <a:pos x="469" y="242"/>
                </a:cxn>
                <a:cxn ang="0">
                  <a:pos x="492" y="277"/>
                </a:cxn>
                <a:cxn ang="0">
                  <a:pos x="521" y="210"/>
                </a:cxn>
                <a:cxn ang="0">
                  <a:pos x="570" y="252"/>
                </a:cxn>
                <a:cxn ang="0">
                  <a:pos x="595" y="249"/>
                </a:cxn>
                <a:cxn ang="0">
                  <a:pos x="628" y="172"/>
                </a:cxn>
                <a:cxn ang="0">
                  <a:pos x="665" y="227"/>
                </a:cxn>
                <a:cxn ang="0">
                  <a:pos x="689" y="187"/>
                </a:cxn>
                <a:cxn ang="0">
                  <a:pos x="741" y="169"/>
                </a:cxn>
                <a:cxn ang="0">
                  <a:pos x="784" y="177"/>
                </a:cxn>
                <a:cxn ang="0">
                  <a:pos x="799" y="146"/>
                </a:cxn>
                <a:cxn ang="0">
                  <a:pos x="828" y="169"/>
                </a:cxn>
                <a:cxn ang="0">
                  <a:pos x="858" y="153"/>
                </a:cxn>
                <a:cxn ang="0">
                  <a:pos x="891" y="96"/>
                </a:cxn>
                <a:cxn ang="0">
                  <a:pos x="932" y="132"/>
                </a:cxn>
                <a:cxn ang="0">
                  <a:pos x="943" y="96"/>
                </a:cxn>
                <a:cxn ang="0">
                  <a:pos x="1004" y="99"/>
                </a:cxn>
              </a:cxnLst>
              <a:rect l="0" t="0" r="r" b="b"/>
              <a:pathLst>
                <a:path w="1207" h="540">
                  <a:moveTo>
                    <a:pt x="1004" y="99"/>
                  </a:moveTo>
                  <a:lnTo>
                    <a:pt x="1025" y="161"/>
                  </a:lnTo>
                  <a:lnTo>
                    <a:pt x="958" y="191"/>
                  </a:lnTo>
                  <a:lnTo>
                    <a:pt x="892" y="220"/>
                  </a:lnTo>
                  <a:lnTo>
                    <a:pt x="1005" y="514"/>
                  </a:lnTo>
                  <a:lnTo>
                    <a:pt x="1106" y="478"/>
                  </a:lnTo>
                  <a:lnTo>
                    <a:pt x="1157" y="458"/>
                  </a:lnTo>
                  <a:lnTo>
                    <a:pt x="1207" y="450"/>
                  </a:lnTo>
                  <a:lnTo>
                    <a:pt x="1202" y="471"/>
                  </a:lnTo>
                  <a:lnTo>
                    <a:pt x="1092" y="511"/>
                  </a:lnTo>
                  <a:lnTo>
                    <a:pt x="1035" y="532"/>
                  </a:lnTo>
                  <a:lnTo>
                    <a:pt x="983" y="540"/>
                  </a:lnTo>
                  <a:lnTo>
                    <a:pt x="947" y="438"/>
                  </a:lnTo>
                  <a:lnTo>
                    <a:pt x="924" y="390"/>
                  </a:lnTo>
                  <a:lnTo>
                    <a:pt x="892" y="345"/>
                  </a:lnTo>
                  <a:lnTo>
                    <a:pt x="785" y="398"/>
                  </a:lnTo>
                  <a:lnTo>
                    <a:pt x="770" y="379"/>
                  </a:lnTo>
                  <a:lnTo>
                    <a:pt x="876" y="317"/>
                  </a:lnTo>
                  <a:lnTo>
                    <a:pt x="863" y="288"/>
                  </a:lnTo>
                  <a:lnTo>
                    <a:pt x="843" y="260"/>
                  </a:lnTo>
                  <a:lnTo>
                    <a:pt x="737" y="314"/>
                  </a:lnTo>
                  <a:lnTo>
                    <a:pt x="685" y="348"/>
                  </a:lnTo>
                  <a:lnTo>
                    <a:pt x="633" y="380"/>
                  </a:lnTo>
                  <a:lnTo>
                    <a:pt x="582" y="402"/>
                  </a:lnTo>
                  <a:lnTo>
                    <a:pt x="527" y="410"/>
                  </a:lnTo>
                  <a:lnTo>
                    <a:pt x="470" y="398"/>
                  </a:lnTo>
                  <a:lnTo>
                    <a:pt x="411" y="358"/>
                  </a:lnTo>
                  <a:lnTo>
                    <a:pt x="75" y="452"/>
                  </a:lnTo>
                  <a:lnTo>
                    <a:pt x="72" y="412"/>
                  </a:lnTo>
                  <a:lnTo>
                    <a:pt x="90" y="368"/>
                  </a:lnTo>
                  <a:lnTo>
                    <a:pt x="6" y="391"/>
                  </a:lnTo>
                  <a:lnTo>
                    <a:pt x="0" y="329"/>
                  </a:lnTo>
                  <a:lnTo>
                    <a:pt x="19" y="293"/>
                  </a:lnTo>
                  <a:lnTo>
                    <a:pt x="44" y="256"/>
                  </a:lnTo>
                  <a:lnTo>
                    <a:pt x="72" y="220"/>
                  </a:lnTo>
                  <a:lnTo>
                    <a:pt x="100" y="188"/>
                  </a:lnTo>
                  <a:lnTo>
                    <a:pt x="137" y="147"/>
                  </a:lnTo>
                  <a:lnTo>
                    <a:pt x="66" y="147"/>
                  </a:lnTo>
                  <a:lnTo>
                    <a:pt x="66" y="82"/>
                  </a:lnTo>
                  <a:lnTo>
                    <a:pt x="480" y="0"/>
                  </a:lnTo>
                  <a:lnTo>
                    <a:pt x="466" y="44"/>
                  </a:lnTo>
                  <a:lnTo>
                    <a:pt x="363" y="88"/>
                  </a:lnTo>
                  <a:lnTo>
                    <a:pt x="284" y="173"/>
                  </a:lnTo>
                  <a:lnTo>
                    <a:pt x="252" y="224"/>
                  </a:lnTo>
                  <a:lnTo>
                    <a:pt x="219" y="277"/>
                  </a:lnTo>
                  <a:lnTo>
                    <a:pt x="187" y="328"/>
                  </a:lnTo>
                  <a:lnTo>
                    <a:pt x="154" y="376"/>
                  </a:lnTo>
                  <a:lnTo>
                    <a:pt x="214" y="361"/>
                  </a:lnTo>
                  <a:lnTo>
                    <a:pt x="219" y="312"/>
                  </a:lnTo>
                  <a:lnTo>
                    <a:pt x="249" y="345"/>
                  </a:lnTo>
                  <a:lnTo>
                    <a:pt x="278" y="343"/>
                  </a:lnTo>
                  <a:lnTo>
                    <a:pt x="282" y="275"/>
                  </a:lnTo>
                  <a:lnTo>
                    <a:pt x="298" y="295"/>
                  </a:lnTo>
                  <a:lnTo>
                    <a:pt x="303" y="328"/>
                  </a:lnTo>
                  <a:lnTo>
                    <a:pt x="339" y="321"/>
                  </a:lnTo>
                  <a:lnTo>
                    <a:pt x="340" y="286"/>
                  </a:lnTo>
                  <a:lnTo>
                    <a:pt x="358" y="289"/>
                  </a:lnTo>
                  <a:lnTo>
                    <a:pt x="360" y="312"/>
                  </a:lnTo>
                  <a:lnTo>
                    <a:pt x="406" y="301"/>
                  </a:lnTo>
                  <a:lnTo>
                    <a:pt x="402" y="239"/>
                  </a:lnTo>
                  <a:lnTo>
                    <a:pt x="418" y="259"/>
                  </a:lnTo>
                  <a:lnTo>
                    <a:pt x="425" y="293"/>
                  </a:lnTo>
                  <a:lnTo>
                    <a:pt x="461" y="292"/>
                  </a:lnTo>
                  <a:lnTo>
                    <a:pt x="469" y="242"/>
                  </a:lnTo>
                  <a:lnTo>
                    <a:pt x="487" y="253"/>
                  </a:lnTo>
                  <a:lnTo>
                    <a:pt x="492" y="277"/>
                  </a:lnTo>
                  <a:lnTo>
                    <a:pt x="516" y="272"/>
                  </a:lnTo>
                  <a:lnTo>
                    <a:pt x="521" y="210"/>
                  </a:lnTo>
                  <a:lnTo>
                    <a:pt x="549" y="266"/>
                  </a:lnTo>
                  <a:lnTo>
                    <a:pt x="570" y="252"/>
                  </a:lnTo>
                  <a:lnTo>
                    <a:pt x="576" y="220"/>
                  </a:lnTo>
                  <a:lnTo>
                    <a:pt x="595" y="249"/>
                  </a:lnTo>
                  <a:lnTo>
                    <a:pt x="635" y="237"/>
                  </a:lnTo>
                  <a:lnTo>
                    <a:pt x="628" y="172"/>
                  </a:lnTo>
                  <a:lnTo>
                    <a:pt x="654" y="191"/>
                  </a:lnTo>
                  <a:lnTo>
                    <a:pt x="665" y="227"/>
                  </a:lnTo>
                  <a:lnTo>
                    <a:pt x="689" y="219"/>
                  </a:lnTo>
                  <a:lnTo>
                    <a:pt x="689" y="187"/>
                  </a:lnTo>
                  <a:lnTo>
                    <a:pt x="727" y="205"/>
                  </a:lnTo>
                  <a:lnTo>
                    <a:pt x="741" y="169"/>
                  </a:lnTo>
                  <a:lnTo>
                    <a:pt x="757" y="195"/>
                  </a:lnTo>
                  <a:lnTo>
                    <a:pt x="784" y="177"/>
                  </a:lnTo>
                  <a:lnTo>
                    <a:pt x="780" y="136"/>
                  </a:lnTo>
                  <a:lnTo>
                    <a:pt x="799" y="146"/>
                  </a:lnTo>
                  <a:lnTo>
                    <a:pt x="801" y="166"/>
                  </a:lnTo>
                  <a:lnTo>
                    <a:pt x="828" y="169"/>
                  </a:lnTo>
                  <a:lnTo>
                    <a:pt x="841" y="137"/>
                  </a:lnTo>
                  <a:lnTo>
                    <a:pt x="858" y="153"/>
                  </a:lnTo>
                  <a:lnTo>
                    <a:pt x="882" y="147"/>
                  </a:lnTo>
                  <a:lnTo>
                    <a:pt x="891" y="96"/>
                  </a:lnTo>
                  <a:lnTo>
                    <a:pt x="915" y="125"/>
                  </a:lnTo>
                  <a:lnTo>
                    <a:pt x="932" y="132"/>
                  </a:lnTo>
                  <a:lnTo>
                    <a:pt x="944" y="118"/>
                  </a:lnTo>
                  <a:lnTo>
                    <a:pt x="943" y="96"/>
                  </a:lnTo>
                  <a:lnTo>
                    <a:pt x="971" y="100"/>
                  </a:lnTo>
                  <a:lnTo>
                    <a:pt x="1004" y="99"/>
                  </a:lnTo>
                  <a:lnTo>
                    <a:pt x="1004" y="9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4755" y="867"/>
              <a:ext cx="549" cy="191"/>
            </a:xfrm>
            <a:custGeom>
              <a:avLst/>
              <a:gdLst/>
              <a:ahLst/>
              <a:cxnLst>
                <a:cxn ang="0">
                  <a:pos x="15" y="478"/>
                </a:cxn>
                <a:cxn ang="0">
                  <a:pos x="20" y="436"/>
                </a:cxn>
                <a:cxn ang="0">
                  <a:pos x="64" y="441"/>
                </a:cxn>
                <a:cxn ang="0">
                  <a:pos x="100" y="438"/>
                </a:cxn>
                <a:cxn ang="0">
                  <a:pos x="113" y="405"/>
                </a:cxn>
                <a:cxn ang="0">
                  <a:pos x="152" y="412"/>
                </a:cxn>
                <a:cxn ang="0">
                  <a:pos x="190" y="379"/>
                </a:cxn>
                <a:cxn ang="0">
                  <a:pos x="231" y="385"/>
                </a:cxn>
                <a:cxn ang="0">
                  <a:pos x="264" y="369"/>
                </a:cxn>
                <a:cxn ang="0">
                  <a:pos x="268" y="325"/>
                </a:cxn>
                <a:cxn ang="0">
                  <a:pos x="134" y="256"/>
                </a:cxn>
                <a:cxn ang="0">
                  <a:pos x="133" y="227"/>
                </a:cxn>
                <a:cxn ang="0">
                  <a:pos x="245" y="252"/>
                </a:cxn>
                <a:cxn ang="0">
                  <a:pos x="348" y="314"/>
                </a:cxn>
                <a:cxn ang="0">
                  <a:pos x="442" y="368"/>
                </a:cxn>
                <a:cxn ang="0">
                  <a:pos x="235" y="191"/>
                </a:cxn>
                <a:cxn ang="0">
                  <a:pos x="431" y="293"/>
                </a:cxn>
                <a:cxn ang="0">
                  <a:pos x="471" y="259"/>
                </a:cxn>
                <a:cxn ang="0">
                  <a:pos x="531" y="277"/>
                </a:cxn>
                <a:cxn ang="0">
                  <a:pos x="556" y="259"/>
                </a:cxn>
                <a:cxn ang="0">
                  <a:pos x="590" y="213"/>
                </a:cxn>
                <a:cxn ang="0">
                  <a:pos x="637" y="235"/>
                </a:cxn>
                <a:cxn ang="0">
                  <a:pos x="670" y="223"/>
                </a:cxn>
                <a:cxn ang="0">
                  <a:pos x="695" y="177"/>
                </a:cxn>
                <a:cxn ang="0">
                  <a:pos x="752" y="183"/>
                </a:cxn>
                <a:cxn ang="0">
                  <a:pos x="774" y="177"/>
                </a:cxn>
                <a:cxn ang="0">
                  <a:pos x="808" y="132"/>
                </a:cxn>
                <a:cxn ang="0">
                  <a:pos x="851" y="148"/>
                </a:cxn>
                <a:cxn ang="0">
                  <a:pos x="875" y="132"/>
                </a:cxn>
                <a:cxn ang="0">
                  <a:pos x="900" y="91"/>
                </a:cxn>
                <a:cxn ang="0">
                  <a:pos x="944" y="97"/>
                </a:cxn>
                <a:cxn ang="0">
                  <a:pos x="977" y="91"/>
                </a:cxn>
                <a:cxn ang="0">
                  <a:pos x="988" y="55"/>
                </a:cxn>
                <a:cxn ang="0">
                  <a:pos x="1005" y="9"/>
                </a:cxn>
                <a:cxn ang="0">
                  <a:pos x="1074" y="71"/>
                </a:cxn>
                <a:cxn ang="0">
                  <a:pos x="849" y="255"/>
                </a:cxn>
                <a:cxn ang="0">
                  <a:pos x="929" y="447"/>
                </a:cxn>
                <a:cxn ang="0">
                  <a:pos x="851" y="406"/>
                </a:cxn>
                <a:cxn ang="0">
                  <a:pos x="810" y="347"/>
                </a:cxn>
                <a:cxn ang="0">
                  <a:pos x="757" y="307"/>
                </a:cxn>
                <a:cxn ang="0">
                  <a:pos x="540" y="380"/>
                </a:cxn>
                <a:cxn ang="0">
                  <a:pos x="604" y="427"/>
                </a:cxn>
                <a:cxn ang="0">
                  <a:pos x="574" y="478"/>
                </a:cxn>
                <a:cxn ang="0">
                  <a:pos x="420" y="416"/>
                </a:cxn>
                <a:cxn ang="0">
                  <a:pos x="387" y="497"/>
                </a:cxn>
                <a:cxn ang="0">
                  <a:pos x="319" y="457"/>
                </a:cxn>
                <a:cxn ang="0">
                  <a:pos x="102" y="494"/>
                </a:cxn>
                <a:cxn ang="0">
                  <a:pos x="30" y="526"/>
                </a:cxn>
              </a:cxnLst>
              <a:rect l="0" t="0" r="r" b="b"/>
              <a:pathLst>
                <a:path w="1100" h="574">
                  <a:moveTo>
                    <a:pt x="30" y="526"/>
                  </a:moveTo>
                  <a:lnTo>
                    <a:pt x="15" y="478"/>
                  </a:lnTo>
                  <a:lnTo>
                    <a:pt x="0" y="427"/>
                  </a:lnTo>
                  <a:lnTo>
                    <a:pt x="20" y="436"/>
                  </a:lnTo>
                  <a:lnTo>
                    <a:pt x="34" y="454"/>
                  </a:lnTo>
                  <a:lnTo>
                    <a:pt x="64" y="441"/>
                  </a:lnTo>
                  <a:lnTo>
                    <a:pt x="64" y="420"/>
                  </a:lnTo>
                  <a:lnTo>
                    <a:pt x="100" y="438"/>
                  </a:lnTo>
                  <a:lnTo>
                    <a:pt x="119" y="427"/>
                  </a:lnTo>
                  <a:lnTo>
                    <a:pt x="113" y="405"/>
                  </a:lnTo>
                  <a:lnTo>
                    <a:pt x="129" y="390"/>
                  </a:lnTo>
                  <a:lnTo>
                    <a:pt x="152" y="412"/>
                  </a:lnTo>
                  <a:lnTo>
                    <a:pt x="177" y="398"/>
                  </a:lnTo>
                  <a:lnTo>
                    <a:pt x="190" y="379"/>
                  </a:lnTo>
                  <a:lnTo>
                    <a:pt x="206" y="395"/>
                  </a:lnTo>
                  <a:lnTo>
                    <a:pt x="231" y="385"/>
                  </a:lnTo>
                  <a:lnTo>
                    <a:pt x="235" y="348"/>
                  </a:lnTo>
                  <a:lnTo>
                    <a:pt x="264" y="369"/>
                  </a:lnTo>
                  <a:lnTo>
                    <a:pt x="301" y="352"/>
                  </a:lnTo>
                  <a:lnTo>
                    <a:pt x="268" y="325"/>
                  </a:lnTo>
                  <a:lnTo>
                    <a:pt x="202" y="289"/>
                  </a:lnTo>
                  <a:lnTo>
                    <a:pt x="134" y="256"/>
                  </a:lnTo>
                  <a:lnTo>
                    <a:pt x="88" y="237"/>
                  </a:lnTo>
                  <a:lnTo>
                    <a:pt x="133" y="227"/>
                  </a:lnTo>
                  <a:lnTo>
                    <a:pt x="177" y="215"/>
                  </a:lnTo>
                  <a:lnTo>
                    <a:pt x="245" y="252"/>
                  </a:lnTo>
                  <a:lnTo>
                    <a:pt x="295" y="282"/>
                  </a:lnTo>
                  <a:lnTo>
                    <a:pt x="348" y="314"/>
                  </a:lnTo>
                  <a:lnTo>
                    <a:pt x="399" y="344"/>
                  </a:lnTo>
                  <a:lnTo>
                    <a:pt x="442" y="368"/>
                  </a:lnTo>
                  <a:lnTo>
                    <a:pt x="483" y="380"/>
                  </a:lnTo>
                  <a:lnTo>
                    <a:pt x="235" y="191"/>
                  </a:lnTo>
                  <a:lnTo>
                    <a:pt x="274" y="177"/>
                  </a:lnTo>
                  <a:lnTo>
                    <a:pt x="431" y="293"/>
                  </a:lnTo>
                  <a:lnTo>
                    <a:pt x="473" y="289"/>
                  </a:lnTo>
                  <a:lnTo>
                    <a:pt x="471" y="259"/>
                  </a:lnTo>
                  <a:lnTo>
                    <a:pt x="496" y="272"/>
                  </a:lnTo>
                  <a:lnTo>
                    <a:pt x="531" y="277"/>
                  </a:lnTo>
                  <a:lnTo>
                    <a:pt x="531" y="228"/>
                  </a:lnTo>
                  <a:lnTo>
                    <a:pt x="556" y="259"/>
                  </a:lnTo>
                  <a:lnTo>
                    <a:pt x="585" y="255"/>
                  </a:lnTo>
                  <a:lnTo>
                    <a:pt x="590" y="213"/>
                  </a:lnTo>
                  <a:lnTo>
                    <a:pt x="616" y="245"/>
                  </a:lnTo>
                  <a:lnTo>
                    <a:pt x="637" y="235"/>
                  </a:lnTo>
                  <a:lnTo>
                    <a:pt x="635" y="177"/>
                  </a:lnTo>
                  <a:lnTo>
                    <a:pt x="670" y="223"/>
                  </a:lnTo>
                  <a:lnTo>
                    <a:pt x="691" y="213"/>
                  </a:lnTo>
                  <a:lnTo>
                    <a:pt x="695" y="177"/>
                  </a:lnTo>
                  <a:lnTo>
                    <a:pt x="718" y="198"/>
                  </a:lnTo>
                  <a:lnTo>
                    <a:pt x="752" y="183"/>
                  </a:lnTo>
                  <a:lnTo>
                    <a:pt x="743" y="133"/>
                  </a:lnTo>
                  <a:lnTo>
                    <a:pt x="774" y="177"/>
                  </a:lnTo>
                  <a:lnTo>
                    <a:pt x="803" y="165"/>
                  </a:lnTo>
                  <a:lnTo>
                    <a:pt x="808" y="132"/>
                  </a:lnTo>
                  <a:lnTo>
                    <a:pt x="832" y="153"/>
                  </a:lnTo>
                  <a:lnTo>
                    <a:pt x="851" y="148"/>
                  </a:lnTo>
                  <a:lnTo>
                    <a:pt x="842" y="92"/>
                  </a:lnTo>
                  <a:lnTo>
                    <a:pt x="875" y="132"/>
                  </a:lnTo>
                  <a:lnTo>
                    <a:pt x="896" y="126"/>
                  </a:lnTo>
                  <a:lnTo>
                    <a:pt x="900" y="91"/>
                  </a:lnTo>
                  <a:lnTo>
                    <a:pt x="929" y="115"/>
                  </a:lnTo>
                  <a:lnTo>
                    <a:pt x="944" y="97"/>
                  </a:lnTo>
                  <a:lnTo>
                    <a:pt x="933" y="56"/>
                  </a:lnTo>
                  <a:lnTo>
                    <a:pt x="977" y="91"/>
                  </a:lnTo>
                  <a:lnTo>
                    <a:pt x="987" y="82"/>
                  </a:lnTo>
                  <a:lnTo>
                    <a:pt x="988" y="55"/>
                  </a:lnTo>
                  <a:lnTo>
                    <a:pt x="1020" y="70"/>
                  </a:lnTo>
                  <a:lnTo>
                    <a:pt x="1005" y="9"/>
                  </a:lnTo>
                  <a:lnTo>
                    <a:pt x="1035" y="0"/>
                  </a:lnTo>
                  <a:lnTo>
                    <a:pt x="1074" y="71"/>
                  </a:lnTo>
                  <a:lnTo>
                    <a:pt x="1100" y="154"/>
                  </a:lnTo>
                  <a:lnTo>
                    <a:pt x="849" y="255"/>
                  </a:lnTo>
                  <a:lnTo>
                    <a:pt x="894" y="347"/>
                  </a:lnTo>
                  <a:lnTo>
                    <a:pt x="929" y="447"/>
                  </a:lnTo>
                  <a:lnTo>
                    <a:pt x="875" y="463"/>
                  </a:lnTo>
                  <a:lnTo>
                    <a:pt x="851" y="406"/>
                  </a:lnTo>
                  <a:lnTo>
                    <a:pt x="832" y="376"/>
                  </a:lnTo>
                  <a:lnTo>
                    <a:pt x="810" y="347"/>
                  </a:lnTo>
                  <a:lnTo>
                    <a:pt x="786" y="323"/>
                  </a:lnTo>
                  <a:lnTo>
                    <a:pt x="757" y="307"/>
                  </a:lnTo>
                  <a:lnTo>
                    <a:pt x="690" y="308"/>
                  </a:lnTo>
                  <a:lnTo>
                    <a:pt x="540" y="380"/>
                  </a:lnTo>
                  <a:lnTo>
                    <a:pt x="569" y="402"/>
                  </a:lnTo>
                  <a:lnTo>
                    <a:pt x="604" y="427"/>
                  </a:lnTo>
                  <a:lnTo>
                    <a:pt x="647" y="483"/>
                  </a:lnTo>
                  <a:lnTo>
                    <a:pt x="574" y="478"/>
                  </a:lnTo>
                  <a:lnTo>
                    <a:pt x="497" y="443"/>
                  </a:lnTo>
                  <a:lnTo>
                    <a:pt x="420" y="416"/>
                  </a:lnTo>
                  <a:lnTo>
                    <a:pt x="346" y="427"/>
                  </a:lnTo>
                  <a:lnTo>
                    <a:pt x="387" y="497"/>
                  </a:lnTo>
                  <a:lnTo>
                    <a:pt x="413" y="574"/>
                  </a:lnTo>
                  <a:lnTo>
                    <a:pt x="319" y="457"/>
                  </a:lnTo>
                  <a:lnTo>
                    <a:pt x="174" y="468"/>
                  </a:lnTo>
                  <a:lnTo>
                    <a:pt x="102" y="494"/>
                  </a:lnTo>
                  <a:lnTo>
                    <a:pt x="30" y="526"/>
                  </a:lnTo>
                  <a:lnTo>
                    <a:pt x="30" y="5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3911" y="795"/>
              <a:ext cx="351" cy="128"/>
            </a:xfrm>
            <a:custGeom>
              <a:avLst/>
              <a:gdLst/>
              <a:ahLst/>
              <a:cxnLst>
                <a:cxn ang="0">
                  <a:pos x="602" y="348"/>
                </a:cxn>
                <a:cxn ang="0">
                  <a:pos x="403" y="275"/>
                </a:cxn>
                <a:cxn ang="0">
                  <a:pos x="356" y="241"/>
                </a:cxn>
                <a:cxn ang="0">
                  <a:pos x="305" y="209"/>
                </a:cxn>
                <a:cxn ang="0">
                  <a:pos x="252" y="179"/>
                </a:cxn>
                <a:cxn ang="0">
                  <a:pos x="198" y="150"/>
                </a:cxn>
                <a:cxn ang="0">
                  <a:pos x="146" y="119"/>
                </a:cxn>
                <a:cxn ang="0">
                  <a:pos x="0" y="30"/>
                </a:cxn>
                <a:cxn ang="0">
                  <a:pos x="22" y="0"/>
                </a:cxn>
                <a:cxn ang="0">
                  <a:pos x="120" y="55"/>
                </a:cxn>
                <a:cxn ang="0">
                  <a:pos x="173" y="78"/>
                </a:cxn>
                <a:cxn ang="0">
                  <a:pos x="227" y="102"/>
                </a:cxn>
                <a:cxn ang="0">
                  <a:pos x="281" y="126"/>
                </a:cxn>
                <a:cxn ang="0">
                  <a:pos x="334" y="151"/>
                </a:cxn>
                <a:cxn ang="0">
                  <a:pos x="388" y="177"/>
                </a:cxn>
                <a:cxn ang="0">
                  <a:pos x="442" y="202"/>
                </a:cxn>
                <a:cxn ang="0">
                  <a:pos x="548" y="255"/>
                </a:cxn>
                <a:cxn ang="0">
                  <a:pos x="653" y="277"/>
                </a:cxn>
                <a:cxn ang="0">
                  <a:pos x="702" y="384"/>
                </a:cxn>
                <a:cxn ang="0">
                  <a:pos x="602" y="348"/>
                </a:cxn>
                <a:cxn ang="0">
                  <a:pos x="602" y="348"/>
                </a:cxn>
              </a:cxnLst>
              <a:rect l="0" t="0" r="r" b="b"/>
              <a:pathLst>
                <a:path w="702" h="384">
                  <a:moveTo>
                    <a:pt x="602" y="348"/>
                  </a:moveTo>
                  <a:lnTo>
                    <a:pt x="403" y="275"/>
                  </a:lnTo>
                  <a:lnTo>
                    <a:pt x="356" y="241"/>
                  </a:lnTo>
                  <a:lnTo>
                    <a:pt x="305" y="209"/>
                  </a:lnTo>
                  <a:lnTo>
                    <a:pt x="252" y="179"/>
                  </a:lnTo>
                  <a:lnTo>
                    <a:pt x="198" y="150"/>
                  </a:lnTo>
                  <a:lnTo>
                    <a:pt x="146" y="119"/>
                  </a:lnTo>
                  <a:lnTo>
                    <a:pt x="0" y="30"/>
                  </a:lnTo>
                  <a:lnTo>
                    <a:pt x="22" y="0"/>
                  </a:lnTo>
                  <a:lnTo>
                    <a:pt x="120" y="55"/>
                  </a:lnTo>
                  <a:lnTo>
                    <a:pt x="173" y="78"/>
                  </a:lnTo>
                  <a:lnTo>
                    <a:pt x="227" y="102"/>
                  </a:lnTo>
                  <a:lnTo>
                    <a:pt x="281" y="126"/>
                  </a:lnTo>
                  <a:lnTo>
                    <a:pt x="334" y="151"/>
                  </a:lnTo>
                  <a:lnTo>
                    <a:pt x="388" y="177"/>
                  </a:lnTo>
                  <a:lnTo>
                    <a:pt x="442" y="202"/>
                  </a:lnTo>
                  <a:lnTo>
                    <a:pt x="548" y="255"/>
                  </a:lnTo>
                  <a:lnTo>
                    <a:pt x="653" y="277"/>
                  </a:lnTo>
                  <a:lnTo>
                    <a:pt x="702" y="384"/>
                  </a:lnTo>
                  <a:lnTo>
                    <a:pt x="602" y="348"/>
                  </a:lnTo>
                  <a:lnTo>
                    <a:pt x="602" y="3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4489" y="880"/>
              <a:ext cx="360" cy="137"/>
            </a:xfrm>
            <a:custGeom>
              <a:avLst/>
              <a:gdLst/>
              <a:ahLst/>
              <a:cxnLst>
                <a:cxn ang="0">
                  <a:pos x="94" y="410"/>
                </a:cxn>
                <a:cxn ang="0">
                  <a:pos x="113" y="345"/>
                </a:cxn>
                <a:cxn ang="0">
                  <a:pos x="0" y="365"/>
                </a:cxn>
                <a:cxn ang="0">
                  <a:pos x="19" y="322"/>
                </a:cxn>
                <a:cxn ang="0">
                  <a:pos x="570" y="158"/>
                </a:cxn>
                <a:cxn ang="0">
                  <a:pos x="545" y="140"/>
                </a:cxn>
                <a:cxn ang="0">
                  <a:pos x="513" y="128"/>
                </a:cxn>
                <a:cxn ang="0">
                  <a:pos x="451" y="124"/>
                </a:cxn>
                <a:cxn ang="0">
                  <a:pos x="85" y="221"/>
                </a:cxn>
                <a:cxn ang="0">
                  <a:pos x="132" y="150"/>
                </a:cxn>
                <a:cxn ang="0">
                  <a:pos x="212" y="133"/>
                </a:cxn>
                <a:cxn ang="0">
                  <a:pos x="279" y="97"/>
                </a:cxn>
                <a:cxn ang="0">
                  <a:pos x="340" y="51"/>
                </a:cxn>
                <a:cxn ang="0">
                  <a:pos x="372" y="26"/>
                </a:cxn>
                <a:cxn ang="0">
                  <a:pos x="405" y="0"/>
                </a:cxn>
                <a:cxn ang="0">
                  <a:pos x="719" y="183"/>
                </a:cxn>
                <a:cxn ang="0">
                  <a:pos x="579" y="232"/>
                </a:cxn>
                <a:cxn ang="0">
                  <a:pos x="487" y="272"/>
                </a:cxn>
                <a:cxn ang="0">
                  <a:pos x="439" y="294"/>
                </a:cxn>
                <a:cxn ang="0">
                  <a:pos x="391" y="315"/>
                </a:cxn>
                <a:cxn ang="0">
                  <a:pos x="296" y="356"/>
                </a:cxn>
                <a:cxn ang="0">
                  <a:pos x="211" y="390"/>
                </a:cxn>
                <a:cxn ang="0">
                  <a:pos x="140" y="409"/>
                </a:cxn>
                <a:cxn ang="0">
                  <a:pos x="94" y="410"/>
                </a:cxn>
                <a:cxn ang="0">
                  <a:pos x="94" y="410"/>
                </a:cxn>
              </a:cxnLst>
              <a:rect l="0" t="0" r="r" b="b"/>
              <a:pathLst>
                <a:path w="719" h="410">
                  <a:moveTo>
                    <a:pt x="94" y="410"/>
                  </a:moveTo>
                  <a:lnTo>
                    <a:pt x="113" y="345"/>
                  </a:lnTo>
                  <a:lnTo>
                    <a:pt x="0" y="365"/>
                  </a:lnTo>
                  <a:lnTo>
                    <a:pt x="19" y="322"/>
                  </a:lnTo>
                  <a:lnTo>
                    <a:pt x="570" y="158"/>
                  </a:lnTo>
                  <a:lnTo>
                    <a:pt x="545" y="140"/>
                  </a:lnTo>
                  <a:lnTo>
                    <a:pt x="513" y="128"/>
                  </a:lnTo>
                  <a:lnTo>
                    <a:pt x="451" y="124"/>
                  </a:lnTo>
                  <a:lnTo>
                    <a:pt x="85" y="221"/>
                  </a:lnTo>
                  <a:lnTo>
                    <a:pt x="132" y="150"/>
                  </a:lnTo>
                  <a:lnTo>
                    <a:pt x="212" y="133"/>
                  </a:lnTo>
                  <a:lnTo>
                    <a:pt x="279" y="97"/>
                  </a:lnTo>
                  <a:lnTo>
                    <a:pt x="340" y="51"/>
                  </a:lnTo>
                  <a:lnTo>
                    <a:pt x="372" y="26"/>
                  </a:lnTo>
                  <a:lnTo>
                    <a:pt x="405" y="0"/>
                  </a:lnTo>
                  <a:lnTo>
                    <a:pt x="719" y="183"/>
                  </a:lnTo>
                  <a:lnTo>
                    <a:pt x="579" y="232"/>
                  </a:lnTo>
                  <a:lnTo>
                    <a:pt x="487" y="272"/>
                  </a:lnTo>
                  <a:lnTo>
                    <a:pt x="439" y="294"/>
                  </a:lnTo>
                  <a:lnTo>
                    <a:pt x="391" y="315"/>
                  </a:lnTo>
                  <a:lnTo>
                    <a:pt x="296" y="356"/>
                  </a:lnTo>
                  <a:lnTo>
                    <a:pt x="211" y="390"/>
                  </a:lnTo>
                  <a:lnTo>
                    <a:pt x="140" y="409"/>
                  </a:lnTo>
                  <a:lnTo>
                    <a:pt x="94" y="410"/>
                  </a:lnTo>
                  <a:lnTo>
                    <a:pt x="94" y="4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175" y="603"/>
              <a:ext cx="836" cy="410"/>
            </a:xfrm>
            <a:custGeom>
              <a:avLst/>
              <a:gdLst/>
              <a:ahLst/>
              <a:cxnLst>
                <a:cxn ang="0">
                  <a:pos x="76" y="617"/>
                </a:cxn>
                <a:cxn ang="0">
                  <a:pos x="174" y="823"/>
                </a:cxn>
                <a:cxn ang="0">
                  <a:pos x="248" y="933"/>
                </a:cxn>
                <a:cxn ang="0">
                  <a:pos x="385" y="1078"/>
                </a:cxn>
                <a:cxn ang="0">
                  <a:pos x="451" y="932"/>
                </a:cxn>
                <a:cxn ang="0">
                  <a:pos x="396" y="823"/>
                </a:cxn>
                <a:cxn ang="0">
                  <a:pos x="483" y="814"/>
                </a:cxn>
                <a:cxn ang="0">
                  <a:pos x="450" y="881"/>
                </a:cxn>
                <a:cxn ang="0">
                  <a:pos x="569" y="943"/>
                </a:cxn>
                <a:cxn ang="0">
                  <a:pos x="669" y="824"/>
                </a:cxn>
                <a:cxn ang="0">
                  <a:pos x="632" y="725"/>
                </a:cxn>
                <a:cxn ang="0">
                  <a:pos x="449" y="588"/>
                </a:cxn>
                <a:cxn ang="0">
                  <a:pos x="364" y="481"/>
                </a:cxn>
                <a:cxn ang="0">
                  <a:pos x="488" y="411"/>
                </a:cxn>
                <a:cxn ang="0">
                  <a:pos x="645" y="380"/>
                </a:cxn>
                <a:cxn ang="0">
                  <a:pos x="846" y="500"/>
                </a:cxn>
                <a:cxn ang="0">
                  <a:pos x="1007" y="393"/>
                </a:cxn>
                <a:cxn ang="0">
                  <a:pos x="1183" y="193"/>
                </a:cxn>
                <a:cxn ang="0">
                  <a:pos x="768" y="218"/>
                </a:cxn>
                <a:cxn ang="0">
                  <a:pos x="973" y="157"/>
                </a:cxn>
                <a:cxn ang="0">
                  <a:pos x="1244" y="76"/>
                </a:cxn>
                <a:cxn ang="0">
                  <a:pos x="1380" y="26"/>
                </a:cxn>
                <a:cxn ang="0">
                  <a:pos x="1316" y="158"/>
                </a:cxn>
                <a:cxn ang="0">
                  <a:pos x="1217" y="277"/>
                </a:cxn>
                <a:cxn ang="0">
                  <a:pos x="1497" y="182"/>
                </a:cxn>
                <a:cxn ang="0">
                  <a:pos x="1443" y="320"/>
                </a:cxn>
                <a:cxn ang="0">
                  <a:pos x="1312" y="602"/>
                </a:cxn>
                <a:cxn ang="0">
                  <a:pos x="1668" y="816"/>
                </a:cxn>
                <a:cxn ang="0">
                  <a:pos x="1370" y="923"/>
                </a:cxn>
                <a:cxn ang="0">
                  <a:pos x="1672" y="863"/>
                </a:cxn>
                <a:cxn ang="0">
                  <a:pos x="1541" y="962"/>
                </a:cxn>
                <a:cxn ang="0">
                  <a:pos x="1351" y="952"/>
                </a:cxn>
                <a:cxn ang="0">
                  <a:pos x="1153" y="609"/>
                </a:cxn>
                <a:cxn ang="0">
                  <a:pos x="1215" y="573"/>
                </a:cxn>
                <a:cxn ang="0">
                  <a:pos x="1135" y="761"/>
                </a:cxn>
                <a:cxn ang="0">
                  <a:pos x="1263" y="522"/>
                </a:cxn>
                <a:cxn ang="0">
                  <a:pos x="1226" y="485"/>
                </a:cxn>
                <a:cxn ang="0">
                  <a:pos x="1188" y="306"/>
                </a:cxn>
                <a:cxn ang="0">
                  <a:pos x="1168" y="496"/>
                </a:cxn>
                <a:cxn ang="0">
                  <a:pos x="915" y="630"/>
                </a:cxn>
                <a:cxn ang="0">
                  <a:pos x="785" y="584"/>
                </a:cxn>
                <a:cxn ang="0">
                  <a:pos x="704" y="491"/>
                </a:cxn>
                <a:cxn ang="0">
                  <a:pos x="653" y="422"/>
                </a:cxn>
                <a:cxn ang="0">
                  <a:pos x="481" y="485"/>
                </a:cxn>
                <a:cxn ang="0">
                  <a:pos x="451" y="478"/>
                </a:cxn>
                <a:cxn ang="0">
                  <a:pos x="476" y="496"/>
                </a:cxn>
                <a:cxn ang="0">
                  <a:pos x="517" y="638"/>
                </a:cxn>
                <a:cxn ang="0">
                  <a:pos x="672" y="659"/>
                </a:cxn>
                <a:cxn ang="0">
                  <a:pos x="1038" y="832"/>
                </a:cxn>
                <a:cxn ang="0">
                  <a:pos x="834" y="798"/>
                </a:cxn>
                <a:cxn ang="0">
                  <a:pos x="708" y="985"/>
                </a:cxn>
                <a:cxn ang="0">
                  <a:pos x="739" y="1046"/>
                </a:cxn>
                <a:cxn ang="0">
                  <a:pos x="559" y="1178"/>
                </a:cxn>
                <a:cxn ang="0">
                  <a:pos x="455" y="1137"/>
                </a:cxn>
                <a:cxn ang="0">
                  <a:pos x="406" y="1166"/>
                </a:cxn>
                <a:cxn ang="0">
                  <a:pos x="360" y="1222"/>
                </a:cxn>
                <a:cxn ang="0">
                  <a:pos x="245" y="1111"/>
                </a:cxn>
                <a:cxn ang="0">
                  <a:pos x="171" y="984"/>
                </a:cxn>
                <a:cxn ang="0">
                  <a:pos x="40" y="719"/>
                </a:cxn>
              </a:cxnLst>
              <a:rect l="0" t="0" r="r" b="b"/>
              <a:pathLst>
                <a:path w="1672" h="1229">
                  <a:moveTo>
                    <a:pt x="0" y="539"/>
                  </a:moveTo>
                  <a:lnTo>
                    <a:pt x="48" y="532"/>
                  </a:lnTo>
                  <a:lnTo>
                    <a:pt x="76" y="617"/>
                  </a:lnTo>
                  <a:lnTo>
                    <a:pt x="111" y="701"/>
                  </a:lnTo>
                  <a:lnTo>
                    <a:pt x="152" y="783"/>
                  </a:lnTo>
                  <a:lnTo>
                    <a:pt x="174" y="823"/>
                  </a:lnTo>
                  <a:lnTo>
                    <a:pt x="197" y="861"/>
                  </a:lnTo>
                  <a:lnTo>
                    <a:pt x="222" y="898"/>
                  </a:lnTo>
                  <a:lnTo>
                    <a:pt x="248" y="933"/>
                  </a:lnTo>
                  <a:lnTo>
                    <a:pt x="301" y="998"/>
                  </a:lnTo>
                  <a:lnTo>
                    <a:pt x="356" y="1054"/>
                  </a:lnTo>
                  <a:lnTo>
                    <a:pt x="385" y="1078"/>
                  </a:lnTo>
                  <a:lnTo>
                    <a:pt x="416" y="1098"/>
                  </a:lnTo>
                  <a:lnTo>
                    <a:pt x="527" y="995"/>
                  </a:lnTo>
                  <a:lnTo>
                    <a:pt x="451" y="932"/>
                  </a:lnTo>
                  <a:lnTo>
                    <a:pt x="396" y="870"/>
                  </a:lnTo>
                  <a:lnTo>
                    <a:pt x="320" y="714"/>
                  </a:lnTo>
                  <a:lnTo>
                    <a:pt x="396" y="823"/>
                  </a:lnTo>
                  <a:lnTo>
                    <a:pt x="527" y="763"/>
                  </a:lnTo>
                  <a:lnTo>
                    <a:pt x="514" y="788"/>
                  </a:lnTo>
                  <a:lnTo>
                    <a:pt x="483" y="814"/>
                  </a:lnTo>
                  <a:lnTo>
                    <a:pt x="445" y="838"/>
                  </a:lnTo>
                  <a:lnTo>
                    <a:pt x="418" y="854"/>
                  </a:lnTo>
                  <a:lnTo>
                    <a:pt x="450" y="881"/>
                  </a:lnTo>
                  <a:lnTo>
                    <a:pt x="489" y="909"/>
                  </a:lnTo>
                  <a:lnTo>
                    <a:pt x="531" y="933"/>
                  </a:lnTo>
                  <a:lnTo>
                    <a:pt x="569" y="943"/>
                  </a:lnTo>
                  <a:lnTo>
                    <a:pt x="608" y="898"/>
                  </a:lnTo>
                  <a:lnTo>
                    <a:pt x="637" y="863"/>
                  </a:lnTo>
                  <a:lnTo>
                    <a:pt x="669" y="824"/>
                  </a:lnTo>
                  <a:lnTo>
                    <a:pt x="719" y="748"/>
                  </a:lnTo>
                  <a:lnTo>
                    <a:pt x="722" y="700"/>
                  </a:lnTo>
                  <a:lnTo>
                    <a:pt x="632" y="725"/>
                  </a:lnTo>
                  <a:lnTo>
                    <a:pt x="556" y="723"/>
                  </a:lnTo>
                  <a:lnTo>
                    <a:pt x="495" y="682"/>
                  </a:lnTo>
                  <a:lnTo>
                    <a:pt x="449" y="588"/>
                  </a:lnTo>
                  <a:lnTo>
                    <a:pt x="422" y="564"/>
                  </a:lnTo>
                  <a:lnTo>
                    <a:pt x="407" y="525"/>
                  </a:lnTo>
                  <a:lnTo>
                    <a:pt x="364" y="481"/>
                  </a:lnTo>
                  <a:lnTo>
                    <a:pt x="377" y="424"/>
                  </a:lnTo>
                  <a:lnTo>
                    <a:pt x="432" y="420"/>
                  </a:lnTo>
                  <a:lnTo>
                    <a:pt x="488" y="411"/>
                  </a:lnTo>
                  <a:lnTo>
                    <a:pt x="533" y="390"/>
                  </a:lnTo>
                  <a:lnTo>
                    <a:pt x="575" y="378"/>
                  </a:lnTo>
                  <a:lnTo>
                    <a:pt x="645" y="380"/>
                  </a:lnTo>
                  <a:lnTo>
                    <a:pt x="696" y="419"/>
                  </a:lnTo>
                  <a:lnTo>
                    <a:pt x="730" y="492"/>
                  </a:lnTo>
                  <a:lnTo>
                    <a:pt x="846" y="500"/>
                  </a:lnTo>
                  <a:lnTo>
                    <a:pt x="901" y="493"/>
                  </a:lnTo>
                  <a:lnTo>
                    <a:pt x="948" y="457"/>
                  </a:lnTo>
                  <a:lnTo>
                    <a:pt x="1007" y="393"/>
                  </a:lnTo>
                  <a:lnTo>
                    <a:pt x="1072" y="328"/>
                  </a:lnTo>
                  <a:lnTo>
                    <a:pt x="1132" y="262"/>
                  </a:lnTo>
                  <a:lnTo>
                    <a:pt x="1183" y="193"/>
                  </a:lnTo>
                  <a:lnTo>
                    <a:pt x="1221" y="143"/>
                  </a:lnTo>
                  <a:lnTo>
                    <a:pt x="781" y="248"/>
                  </a:lnTo>
                  <a:lnTo>
                    <a:pt x="768" y="218"/>
                  </a:lnTo>
                  <a:lnTo>
                    <a:pt x="808" y="203"/>
                  </a:lnTo>
                  <a:lnTo>
                    <a:pt x="877" y="176"/>
                  </a:lnTo>
                  <a:lnTo>
                    <a:pt x="973" y="157"/>
                  </a:lnTo>
                  <a:lnTo>
                    <a:pt x="1074" y="121"/>
                  </a:lnTo>
                  <a:lnTo>
                    <a:pt x="1168" y="103"/>
                  </a:lnTo>
                  <a:lnTo>
                    <a:pt x="1244" y="76"/>
                  </a:lnTo>
                  <a:lnTo>
                    <a:pt x="1306" y="55"/>
                  </a:lnTo>
                  <a:lnTo>
                    <a:pt x="1349" y="0"/>
                  </a:lnTo>
                  <a:lnTo>
                    <a:pt x="1380" y="26"/>
                  </a:lnTo>
                  <a:lnTo>
                    <a:pt x="1414" y="52"/>
                  </a:lnTo>
                  <a:lnTo>
                    <a:pt x="1366" y="103"/>
                  </a:lnTo>
                  <a:lnTo>
                    <a:pt x="1316" y="158"/>
                  </a:lnTo>
                  <a:lnTo>
                    <a:pt x="1264" y="215"/>
                  </a:lnTo>
                  <a:lnTo>
                    <a:pt x="1217" y="270"/>
                  </a:lnTo>
                  <a:lnTo>
                    <a:pt x="1217" y="277"/>
                  </a:lnTo>
                  <a:lnTo>
                    <a:pt x="1254" y="332"/>
                  </a:lnTo>
                  <a:lnTo>
                    <a:pt x="1285" y="397"/>
                  </a:lnTo>
                  <a:lnTo>
                    <a:pt x="1497" y="182"/>
                  </a:lnTo>
                  <a:lnTo>
                    <a:pt x="1509" y="231"/>
                  </a:lnTo>
                  <a:lnTo>
                    <a:pt x="1475" y="278"/>
                  </a:lnTo>
                  <a:lnTo>
                    <a:pt x="1443" y="320"/>
                  </a:lnTo>
                  <a:lnTo>
                    <a:pt x="1393" y="389"/>
                  </a:lnTo>
                  <a:lnTo>
                    <a:pt x="1331" y="497"/>
                  </a:lnTo>
                  <a:lnTo>
                    <a:pt x="1312" y="602"/>
                  </a:lnTo>
                  <a:lnTo>
                    <a:pt x="1323" y="752"/>
                  </a:lnTo>
                  <a:lnTo>
                    <a:pt x="1671" y="766"/>
                  </a:lnTo>
                  <a:lnTo>
                    <a:pt x="1668" y="816"/>
                  </a:lnTo>
                  <a:lnTo>
                    <a:pt x="1485" y="843"/>
                  </a:lnTo>
                  <a:lnTo>
                    <a:pt x="1301" y="872"/>
                  </a:lnTo>
                  <a:lnTo>
                    <a:pt x="1370" y="923"/>
                  </a:lnTo>
                  <a:lnTo>
                    <a:pt x="1518" y="904"/>
                  </a:lnTo>
                  <a:lnTo>
                    <a:pt x="1609" y="879"/>
                  </a:lnTo>
                  <a:lnTo>
                    <a:pt x="1672" y="863"/>
                  </a:lnTo>
                  <a:lnTo>
                    <a:pt x="1671" y="914"/>
                  </a:lnTo>
                  <a:lnTo>
                    <a:pt x="1608" y="936"/>
                  </a:lnTo>
                  <a:lnTo>
                    <a:pt x="1541" y="962"/>
                  </a:lnTo>
                  <a:lnTo>
                    <a:pt x="1472" y="982"/>
                  </a:lnTo>
                  <a:lnTo>
                    <a:pt x="1408" y="995"/>
                  </a:lnTo>
                  <a:lnTo>
                    <a:pt x="1351" y="952"/>
                  </a:lnTo>
                  <a:lnTo>
                    <a:pt x="907" y="655"/>
                  </a:lnTo>
                  <a:lnTo>
                    <a:pt x="923" y="635"/>
                  </a:lnTo>
                  <a:lnTo>
                    <a:pt x="1153" y="609"/>
                  </a:lnTo>
                  <a:lnTo>
                    <a:pt x="1184" y="502"/>
                  </a:lnTo>
                  <a:lnTo>
                    <a:pt x="1226" y="506"/>
                  </a:lnTo>
                  <a:lnTo>
                    <a:pt x="1215" y="573"/>
                  </a:lnTo>
                  <a:lnTo>
                    <a:pt x="1192" y="639"/>
                  </a:lnTo>
                  <a:lnTo>
                    <a:pt x="1164" y="701"/>
                  </a:lnTo>
                  <a:lnTo>
                    <a:pt x="1135" y="761"/>
                  </a:lnTo>
                  <a:lnTo>
                    <a:pt x="1177" y="783"/>
                  </a:lnTo>
                  <a:lnTo>
                    <a:pt x="1242" y="663"/>
                  </a:lnTo>
                  <a:lnTo>
                    <a:pt x="1263" y="522"/>
                  </a:lnTo>
                  <a:lnTo>
                    <a:pt x="1258" y="434"/>
                  </a:lnTo>
                  <a:lnTo>
                    <a:pt x="1234" y="346"/>
                  </a:lnTo>
                  <a:lnTo>
                    <a:pt x="1226" y="485"/>
                  </a:lnTo>
                  <a:lnTo>
                    <a:pt x="1188" y="485"/>
                  </a:lnTo>
                  <a:lnTo>
                    <a:pt x="1194" y="395"/>
                  </a:lnTo>
                  <a:lnTo>
                    <a:pt x="1188" y="306"/>
                  </a:lnTo>
                  <a:lnTo>
                    <a:pt x="1184" y="306"/>
                  </a:lnTo>
                  <a:lnTo>
                    <a:pt x="1010" y="496"/>
                  </a:lnTo>
                  <a:lnTo>
                    <a:pt x="1168" y="496"/>
                  </a:lnTo>
                  <a:lnTo>
                    <a:pt x="1155" y="542"/>
                  </a:lnTo>
                  <a:lnTo>
                    <a:pt x="771" y="544"/>
                  </a:lnTo>
                  <a:lnTo>
                    <a:pt x="915" y="630"/>
                  </a:lnTo>
                  <a:lnTo>
                    <a:pt x="901" y="650"/>
                  </a:lnTo>
                  <a:lnTo>
                    <a:pt x="823" y="612"/>
                  </a:lnTo>
                  <a:lnTo>
                    <a:pt x="785" y="584"/>
                  </a:lnTo>
                  <a:lnTo>
                    <a:pt x="749" y="558"/>
                  </a:lnTo>
                  <a:lnTo>
                    <a:pt x="719" y="532"/>
                  </a:lnTo>
                  <a:lnTo>
                    <a:pt x="704" y="491"/>
                  </a:lnTo>
                  <a:lnTo>
                    <a:pt x="688" y="449"/>
                  </a:lnTo>
                  <a:lnTo>
                    <a:pt x="674" y="433"/>
                  </a:lnTo>
                  <a:lnTo>
                    <a:pt x="653" y="422"/>
                  </a:lnTo>
                  <a:lnTo>
                    <a:pt x="569" y="431"/>
                  </a:lnTo>
                  <a:lnTo>
                    <a:pt x="514" y="499"/>
                  </a:lnTo>
                  <a:lnTo>
                    <a:pt x="481" y="485"/>
                  </a:lnTo>
                  <a:lnTo>
                    <a:pt x="488" y="455"/>
                  </a:lnTo>
                  <a:lnTo>
                    <a:pt x="466" y="459"/>
                  </a:lnTo>
                  <a:lnTo>
                    <a:pt x="451" y="478"/>
                  </a:lnTo>
                  <a:lnTo>
                    <a:pt x="442" y="521"/>
                  </a:lnTo>
                  <a:lnTo>
                    <a:pt x="456" y="532"/>
                  </a:lnTo>
                  <a:lnTo>
                    <a:pt x="476" y="496"/>
                  </a:lnTo>
                  <a:lnTo>
                    <a:pt x="513" y="518"/>
                  </a:lnTo>
                  <a:lnTo>
                    <a:pt x="498" y="579"/>
                  </a:lnTo>
                  <a:lnTo>
                    <a:pt x="517" y="638"/>
                  </a:lnTo>
                  <a:lnTo>
                    <a:pt x="546" y="667"/>
                  </a:lnTo>
                  <a:lnTo>
                    <a:pt x="583" y="681"/>
                  </a:lnTo>
                  <a:lnTo>
                    <a:pt x="672" y="659"/>
                  </a:lnTo>
                  <a:lnTo>
                    <a:pt x="694" y="641"/>
                  </a:lnTo>
                  <a:lnTo>
                    <a:pt x="718" y="645"/>
                  </a:lnTo>
                  <a:lnTo>
                    <a:pt x="1038" y="832"/>
                  </a:lnTo>
                  <a:lnTo>
                    <a:pt x="1011" y="853"/>
                  </a:lnTo>
                  <a:lnTo>
                    <a:pt x="980" y="863"/>
                  </a:lnTo>
                  <a:lnTo>
                    <a:pt x="834" y="798"/>
                  </a:lnTo>
                  <a:lnTo>
                    <a:pt x="768" y="885"/>
                  </a:lnTo>
                  <a:lnTo>
                    <a:pt x="738" y="936"/>
                  </a:lnTo>
                  <a:lnTo>
                    <a:pt x="708" y="985"/>
                  </a:lnTo>
                  <a:lnTo>
                    <a:pt x="710" y="988"/>
                  </a:lnTo>
                  <a:lnTo>
                    <a:pt x="770" y="978"/>
                  </a:lnTo>
                  <a:lnTo>
                    <a:pt x="739" y="1046"/>
                  </a:lnTo>
                  <a:lnTo>
                    <a:pt x="570" y="1107"/>
                  </a:lnTo>
                  <a:lnTo>
                    <a:pt x="561" y="1115"/>
                  </a:lnTo>
                  <a:lnTo>
                    <a:pt x="559" y="1178"/>
                  </a:lnTo>
                  <a:lnTo>
                    <a:pt x="505" y="1195"/>
                  </a:lnTo>
                  <a:lnTo>
                    <a:pt x="498" y="1129"/>
                  </a:lnTo>
                  <a:lnTo>
                    <a:pt x="455" y="1137"/>
                  </a:lnTo>
                  <a:lnTo>
                    <a:pt x="456" y="1200"/>
                  </a:lnTo>
                  <a:lnTo>
                    <a:pt x="417" y="1211"/>
                  </a:lnTo>
                  <a:lnTo>
                    <a:pt x="406" y="1166"/>
                  </a:lnTo>
                  <a:lnTo>
                    <a:pt x="347" y="1188"/>
                  </a:lnTo>
                  <a:lnTo>
                    <a:pt x="347" y="1213"/>
                  </a:lnTo>
                  <a:lnTo>
                    <a:pt x="360" y="1222"/>
                  </a:lnTo>
                  <a:lnTo>
                    <a:pt x="313" y="1229"/>
                  </a:lnTo>
                  <a:lnTo>
                    <a:pt x="269" y="1151"/>
                  </a:lnTo>
                  <a:lnTo>
                    <a:pt x="245" y="1111"/>
                  </a:lnTo>
                  <a:lnTo>
                    <a:pt x="221" y="1069"/>
                  </a:lnTo>
                  <a:lnTo>
                    <a:pt x="196" y="1027"/>
                  </a:lnTo>
                  <a:lnTo>
                    <a:pt x="171" y="984"/>
                  </a:lnTo>
                  <a:lnTo>
                    <a:pt x="121" y="898"/>
                  </a:lnTo>
                  <a:lnTo>
                    <a:pt x="77" y="809"/>
                  </a:lnTo>
                  <a:lnTo>
                    <a:pt x="40" y="719"/>
                  </a:lnTo>
                  <a:lnTo>
                    <a:pt x="0" y="539"/>
                  </a:lnTo>
                  <a:lnTo>
                    <a:pt x="0" y="5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005" y="860"/>
              <a:ext cx="33" cy="49"/>
            </a:xfrm>
            <a:custGeom>
              <a:avLst/>
              <a:gdLst/>
              <a:ahLst/>
              <a:cxnLst>
                <a:cxn ang="0">
                  <a:pos x="5" y="147"/>
                </a:cxn>
                <a:cxn ang="0">
                  <a:pos x="0" y="0"/>
                </a:cxn>
                <a:cxn ang="0">
                  <a:pos x="62" y="1"/>
                </a:cxn>
                <a:cxn ang="0">
                  <a:pos x="65" y="123"/>
                </a:cxn>
                <a:cxn ang="0">
                  <a:pos x="5" y="147"/>
                </a:cxn>
                <a:cxn ang="0">
                  <a:pos x="5" y="147"/>
                </a:cxn>
              </a:cxnLst>
              <a:rect l="0" t="0" r="r" b="b"/>
              <a:pathLst>
                <a:path w="65" h="147">
                  <a:moveTo>
                    <a:pt x="5" y="147"/>
                  </a:moveTo>
                  <a:lnTo>
                    <a:pt x="0" y="0"/>
                  </a:lnTo>
                  <a:lnTo>
                    <a:pt x="62" y="1"/>
                  </a:lnTo>
                  <a:lnTo>
                    <a:pt x="65" y="123"/>
                  </a:lnTo>
                  <a:lnTo>
                    <a:pt x="5" y="147"/>
                  </a:lnTo>
                  <a:lnTo>
                    <a:pt x="5" y="1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4823" y="618"/>
              <a:ext cx="345" cy="284"/>
            </a:xfrm>
            <a:custGeom>
              <a:avLst/>
              <a:gdLst/>
              <a:ahLst/>
              <a:cxnLst>
                <a:cxn ang="0">
                  <a:pos x="418" y="794"/>
                </a:cxn>
                <a:cxn ang="0">
                  <a:pos x="482" y="769"/>
                </a:cxn>
                <a:cxn ang="0">
                  <a:pos x="412" y="764"/>
                </a:cxn>
                <a:cxn ang="0">
                  <a:pos x="412" y="729"/>
                </a:cxn>
                <a:cxn ang="0">
                  <a:pos x="492" y="728"/>
                </a:cxn>
                <a:cxn ang="0">
                  <a:pos x="565" y="692"/>
                </a:cxn>
                <a:cxn ang="0">
                  <a:pos x="533" y="610"/>
                </a:cxn>
                <a:cxn ang="0">
                  <a:pos x="491" y="534"/>
                </a:cxn>
                <a:cxn ang="0">
                  <a:pos x="251" y="570"/>
                </a:cxn>
                <a:cxn ang="0">
                  <a:pos x="12" y="612"/>
                </a:cxn>
                <a:cxn ang="0">
                  <a:pos x="0" y="556"/>
                </a:cxn>
                <a:cxn ang="0">
                  <a:pos x="474" y="498"/>
                </a:cxn>
                <a:cxn ang="0">
                  <a:pos x="0" y="499"/>
                </a:cxn>
                <a:cxn ang="0">
                  <a:pos x="16" y="465"/>
                </a:cxn>
                <a:cxn ang="0">
                  <a:pos x="448" y="463"/>
                </a:cxn>
                <a:cxn ang="0">
                  <a:pos x="420" y="411"/>
                </a:cxn>
                <a:cxn ang="0">
                  <a:pos x="385" y="371"/>
                </a:cxn>
                <a:cxn ang="0">
                  <a:pos x="345" y="326"/>
                </a:cxn>
                <a:cxn ang="0">
                  <a:pos x="300" y="282"/>
                </a:cxn>
                <a:cxn ang="0">
                  <a:pos x="260" y="242"/>
                </a:cxn>
                <a:cxn ang="0">
                  <a:pos x="209" y="195"/>
                </a:cxn>
                <a:cxn ang="0">
                  <a:pos x="203" y="192"/>
                </a:cxn>
                <a:cxn ang="0">
                  <a:pos x="188" y="151"/>
                </a:cxn>
                <a:cxn ang="0">
                  <a:pos x="309" y="0"/>
                </a:cxn>
                <a:cxn ang="0">
                  <a:pos x="369" y="71"/>
                </a:cxn>
                <a:cxn ang="0">
                  <a:pos x="405" y="131"/>
                </a:cxn>
                <a:cxn ang="0">
                  <a:pos x="443" y="200"/>
                </a:cxn>
                <a:cxn ang="0">
                  <a:pos x="481" y="275"/>
                </a:cxn>
                <a:cxn ang="0">
                  <a:pos x="515" y="344"/>
                </a:cxn>
                <a:cxn ang="0">
                  <a:pos x="544" y="404"/>
                </a:cxn>
                <a:cxn ang="0">
                  <a:pos x="567" y="450"/>
                </a:cxn>
                <a:cxn ang="0">
                  <a:pos x="690" y="476"/>
                </a:cxn>
                <a:cxn ang="0">
                  <a:pos x="619" y="520"/>
                </a:cxn>
                <a:cxn ang="0">
                  <a:pos x="686" y="712"/>
                </a:cxn>
                <a:cxn ang="0">
                  <a:pos x="659" y="732"/>
                </a:cxn>
                <a:cxn ang="0">
                  <a:pos x="626" y="750"/>
                </a:cxn>
                <a:cxn ang="0">
                  <a:pos x="556" y="782"/>
                </a:cxn>
                <a:cxn ang="0">
                  <a:pos x="422" y="852"/>
                </a:cxn>
                <a:cxn ang="0">
                  <a:pos x="418" y="794"/>
                </a:cxn>
                <a:cxn ang="0">
                  <a:pos x="418" y="794"/>
                </a:cxn>
              </a:cxnLst>
              <a:rect l="0" t="0" r="r" b="b"/>
              <a:pathLst>
                <a:path w="690" h="852">
                  <a:moveTo>
                    <a:pt x="418" y="794"/>
                  </a:moveTo>
                  <a:lnTo>
                    <a:pt x="482" y="769"/>
                  </a:lnTo>
                  <a:lnTo>
                    <a:pt x="412" y="764"/>
                  </a:lnTo>
                  <a:lnTo>
                    <a:pt x="412" y="729"/>
                  </a:lnTo>
                  <a:lnTo>
                    <a:pt x="492" y="728"/>
                  </a:lnTo>
                  <a:lnTo>
                    <a:pt x="565" y="692"/>
                  </a:lnTo>
                  <a:lnTo>
                    <a:pt x="533" y="610"/>
                  </a:lnTo>
                  <a:lnTo>
                    <a:pt x="491" y="534"/>
                  </a:lnTo>
                  <a:lnTo>
                    <a:pt x="251" y="570"/>
                  </a:lnTo>
                  <a:lnTo>
                    <a:pt x="12" y="612"/>
                  </a:lnTo>
                  <a:lnTo>
                    <a:pt x="0" y="556"/>
                  </a:lnTo>
                  <a:lnTo>
                    <a:pt x="474" y="498"/>
                  </a:lnTo>
                  <a:lnTo>
                    <a:pt x="0" y="499"/>
                  </a:lnTo>
                  <a:lnTo>
                    <a:pt x="16" y="465"/>
                  </a:lnTo>
                  <a:lnTo>
                    <a:pt x="448" y="463"/>
                  </a:lnTo>
                  <a:lnTo>
                    <a:pt x="420" y="411"/>
                  </a:lnTo>
                  <a:lnTo>
                    <a:pt x="385" y="371"/>
                  </a:lnTo>
                  <a:lnTo>
                    <a:pt x="345" y="326"/>
                  </a:lnTo>
                  <a:lnTo>
                    <a:pt x="300" y="282"/>
                  </a:lnTo>
                  <a:lnTo>
                    <a:pt x="260" y="242"/>
                  </a:lnTo>
                  <a:lnTo>
                    <a:pt x="209" y="195"/>
                  </a:lnTo>
                  <a:lnTo>
                    <a:pt x="203" y="192"/>
                  </a:lnTo>
                  <a:lnTo>
                    <a:pt x="188" y="151"/>
                  </a:lnTo>
                  <a:lnTo>
                    <a:pt x="309" y="0"/>
                  </a:lnTo>
                  <a:lnTo>
                    <a:pt x="369" y="71"/>
                  </a:lnTo>
                  <a:lnTo>
                    <a:pt x="405" y="131"/>
                  </a:lnTo>
                  <a:lnTo>
                    <a:pt x="443" y="200"/>
                  </a:lnTo>
                  <a:lnTo>
                    <a:pt x="481" y="275"/>
                  </a:lnTo>
                  <a:lnTo>
                    <a:pt x="515" y="344"/>
                  </a:lnTo>
                  <a:lnTo>
                    <a:pt x="544" y="404"/>
                  </a:lnTo>
                  <a:lnTo>
                    <a:pt x="567" y="450"/>
                  </a:lnTo>
                  <a:lnTo>
                    <a:pt x="690" y="476"/>
                  </a:lnTo>
                  <a:lnTo>
                    <a:pt x="619" y="520"/>
                  </a:lnTo>
                  <a:lnTo>
                    <a:pt x="686" y="712"/>
                  </a:lnTo>
                  <a:lnTo>
                    <a:pt x="659" y="732"/>
                  </a:lnTo>
                  <a:lnTo>
                    <a:pt x="626" y="750"/>
                  </a:lnTo>
                  <a:lnTo>
                    <a:pt x="556" y="782"/>
                  </a:lnTo>
                  <a:lnTo>
                    <a:pt x="422" y="852"/>
                  </a:lnTo>
                  <a:lnTo>
                    <a:pt x="418" y="794"/>
                  </a:lnTo>
                  <a:lnTo>
                    <a:pt x="418" y="79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5126" y="586"/>
              <a:ext cx="170" cy="289"/>
            </a:xfrm>
            <a:custGeom>
              <a:avLst/>
              <a:gdLst/>
              <a:ahLst/>
              <a:cxnLst>
                <a:cxn ang="0">
                  <a:pos x="0" y="310"/>
                </a:cxn>
                <a:cxn ang="0">
                  <a:pos x="17" y="287"/>
                </a:cxn>
                <a:cxn ang="0">
                  <a:pos x="32" y="322"/>
                </a:cxn>
                <a:cxn ang="0">
                  <a:pos x="242" y="54"/>
                </a:cxn>
                <a:cxn ang="0">
                  <a:pos x="282" y="26"/>
                </a:cxn>
                <a:cxn ang="0">
                  <a:pos x="339" y="0"/>
                </a:cxn>
                <a:cxn ang="0">
                  <a:pos x="104" y="430"/>
                </a:cxn>
                <a:cxn ang="0">
                  <a:pos x="127" y="480"/>
                </a:cxn>
                <a:cxn ang="0">
                  <a:pos x="152" y="532"/>
                </a:cxn>
                <a:cxn ang="0">
                  <a:pos x="178" y="587"/>
                </a:cxn>
                <a:cxn ang="0">
                  <a:pos x="205" y="642"/>
                </a:cxn>
                <a:cxn ang="0">
                  <a:pos x="230" y="697"/>
                </a:cxn>
                <a:cxn ang="0">
                  <a:pos x="256" y="752"/>
                </a:cxn>
                <a:cxn ang="0">
                  <a:pos x="301" y="857"/>
                </a:cxn>
                <a:cxn ang="0">
                  <a:pos x="270" y="867"/>
                </a:cxn>
                <a:cxn ang="0">
                  <a:pos x="229" y="783"/>
                </a:cxn>
                <a:cxn ang="0">
                  <a:pos x="187" y="697"/>
                </a:cxn>
                <a:cxn ang="0">
                  <a:pos x="163" y="648"/>
                </a:cxn>
                <a:cxn ang="0">
                  <a:pos x="139" y="597"/>
                </a:cxn>
                <a:cxn ang="0">
                  <a:pos x="115" y="546"/>
                </a:cxn>
                <a:cxn ang="0">
                  <a:pos x="91" y="496"/>
                </a:cxn>
                <a:cxn ang="0">
                  <a:pos x="48" y="407"/>
                </a:cxn>
                <a:cxn ang="0">
                  <a:pos x="15" y="342"/>
                </a:cxn>
                <a:cxn ang="0">
                  <a:pos x="0" y="310"/>
                </a:cxn>
                <a:cxn ang="0">
                  <a:pos x="0" y="310"/>
                </a:cxn>
              </a:cxnLst>
              <a:rect l="0" t="0" r="r" b="b"/>
              <a:pathLst>
                <a:path w="339" h="867">
                  <a:moveTo>
                    <a:pt x="0" y="310"/>
                  </a:moveTo>
                  <a:lnTo>
                    <a:pt x="17" y="287"/>
                  </a:lnTo>
                  <a:lnTo>
                    <a:pt x="32" y="322"/>
                  </a:lnTo>
                  <a:lnTo>
                    <a:pt x="242" y="54"/>
                  </a:lnTo>
                  <a:lnTo>
                    <a:pt x="282" y="26"/>
                  </a:lnTo>
                  <a:lnTo>
                    <a:pt x="339" y="0"/>
                  </a:lnTo>
                  <a:lnTo>
                    <a:pt x="104" y="430"/>
                  </a:lnTo>
                  <a:lnTo>
                    <a:pt x="127" y="480"/>
                  </a:lnTo>
                  <a:lnTo>
                    <a:pt x="152" y="532"/>
                  </a:lnTo>
                  <a:lnTo>
                    <a:pt x="178" y="587"/>
                  </a:lnTo>
                  <a:lnTo>
                    <a:pt x="205" y="642"/>
                  </a:lnTo>
                  <a:lnTo>
                    <a:pt x="230" y="697"/>
                  </a:lnTo>
                  <a:lnTo>
                    <a:pt x="256" y="752"/>
                  </a:lnTo>
                  <a:lnTo>
                    <a:pt x="301" y="857"/>
                  </a:lnTo>
                  <a:lnTo>
                    <a:pt x="270" y="867"/>
                  </a:lnTo>
                  <a:lnTo>
                    <a:pt x="229" y="783"/>
                  </a:lnTo>
                  <a:lnTo>
                    <a:pt x="187" y="697"/>
                  </a:lnTo>
                  <a:lnTo>
                    <a:pt x="163" y="648"/>
                  </a:lnTo>
                  <a:lnTo>
                    <a:pt x="139" y="597"/>
                  </a:lnTo>
                  <a:lnTo>
                    <a:pt x="115" y="546"/>
                  </a:lnTo>
                  <a:lnTo>
                    <a:pt x="91" y="496"/>
                  </a:lnTo>
                  <a:lnTo>
                    <a:pt x="48" y="407"/>
                  </a:lnTo>
                  <a:lnTo>
                    <a:pt x="15" y="342"/>
                  </a:lnTo>
                  <a:lnTo>
                    <a:pt x="0" y="310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446" y="761"/>
              <a:ext cx="58" cy="44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10" y="34"/>
                </a:cxn>
                <a:cxn ang="0">
                  <a:pos x="46" y="3"/>
                </a:cxn>
                <a:cxn ang="0">
                  <a:pos x="87" y="0"/>
                </a:cxn>
                <a:cxn ang="0">
                  <a:pos x="116" y="34"/>
                </a:cxn>
                <a:cxn ang="0">
                  <a:pos x="109" y="96"/>
                </a:cxn>
                <a:cxn ang="0">
                  <a:pos x="71" y="131"/>
                </a:cxn>
                <a:cxn ang="0">
                  <a:pos x="27" y="130"/>
                </a:cxn>
                <a:cxn ang="0">
                  <a:pos x="0" y="88"/>
                </a:cxn>
                <a:cxn ang="0">
                  <a:pos x="0" y="88"/>
                </a:cxn>
              </a:cxnLst>
              <a:rect l="0" t="0" r="r" b="b"/>
              <a:pathLst>
                <a:path w="116" h="131">
                  <a:moveTo>
                    <a:pt x="0" y="88"/>
                  </a:moveTo>
                  <a:lnTo>
                    <a:pt x="10" y="34"/>
                  </a:lnTo>
                  <a:lnTo>
                    <a:pt x="46" y="3"/>
                  </a:lnTo>
                  <a:lnTo>
                    <a:pt x="87" y="0"/>
                  </a:lnTo>
                  <a:lnTo>
                    <a:pt x="116" y="34"/>
                  </a:lnTo>
                  <a:lnTo>
                    <a:pt x="109" y="96"/>
                  </a:lnTo>
                  <a:lnTo>
                    <a:pt x="71" y="131"/>
                  </a:lnTo>
                  <a:lnTo>
                    <a:pt x="27" y="130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4169" y="607"/>
              <a:ext cx="185" cy="181"/>
            </a:xfrm>
            <a:custGeom>
              <a:avLst/>
              <a:gdLst/>
              <a:ahLst/>
              <a:cxnLst>
                <a:cxn ang="0">
                  <a:pos x="199" y="131"/>
                </a:cxn>
                <a:cxn ang="0">
                  <a:pos x="153" y="156"/>
                </a:cxn>
                <a:cxn ang="0">
                  <a:pos x="114" y="191"/>
                </a:cxn>
                <a:cxn ang="0">
                  <a:pos x="75" y="268"/>
                </a:cxn>
                <a:cxn ang="0">
                  <a:pos x="59" y="356"/>
                </a:cxn>
                <a:cxn ang="0">
                  <a:pos x="61" y="536"/>
                </a:cxn>
                <a:cxn ang="0">
                  <a:pos x="14" y="543"/>
                </a:cxn>
                <a:cxn ang="0">
                  <a:pos x="0" y="430"/>
                </a:cxn>
                <a:cxn ang="0">
                  <a:pos x="12" y="313"/>
                </a:cxn>
                <a:cxn ang="0">
                  <a:pos x="69" y="140"/>
                </a:cxn>
                <a:cxn ang="0">
                  <a:pos x="184" y="67"/>
                </a:cxn>
                <a:cxn ang="0">
                  <a:pos x="371" y="0"/>
                </a:cxn>
                <a:cxn ang="0">
                  <a:pos x="199" y="131"/>
                </a:cxn>
                <a:cxn ang="0">
                  <a:pos x="199" y="131"/>
                </a:cxn>
              </a:cxnLst>
              <a:rect l="0" t="0" r="r" b="b"/>
              <a:pathLst>
                <a:path w="371" h="543">
                  <a:moveTo>
                    <a:pt x="199" y="131"/>
                  </a:moveTo>
                  <a:lnTo>
                    <a:pt x="153" y="156"/>
                  </a:lnTo>
                  <a:lnTo>
                    <a:pt x="114" y="191"/>
                  </a:lnTo>
                  <a:lnTo>
                    <a:pt x="75" y="268"/>
                  </a:lnTo>
                  <a:lnTo>
                    <a:pt x="59" y="356"/>
                  </a:lnTo>
                  <a:lnTo>
                    <a:pt x="61" y="536"/>
                  </a:lnTo>
                  <a:lnTo>
                    <a:pt x="14" y="543"/>
                  </a:lnTo>
                  <a:lnTo>
                    <a:pt x="0" y="430"/>
                  </a:lnTo>
                  <a:lnTo>
                    <a:pt x="12" y="313"/>
                  </a:lnTo>
                  <a:lnTo>
                    <a:pt x="69" y="140"/>
                  </a:lnTo>
                  <a:lnTo>
                    <a:pt x="184" y="67"/>
                  </a:lnTo>
                  <a:lnTo>
                    <a:pt x="371" y="0"/>
                  </a:lnTo>
                  <a:lnTo>
                    <a:pt x="199" y="131"/>
                  </a:lnTo>
                  <a:lnTo>
                    <a:pt x="199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4879" y="517"/>
              <a:ext cx="264" cy="180"/>
            </a:xfrm>
            <a:custGeom>
              <a:avLst/>
              <a:gdLst/>
              <a:ahLst/>
              <a:cxnLst>
                <a:cxn ang="0">
                  <a:pos x="219" y="42"/>
                </a:cxn>
                <a:cxn ang="0">
                  <a:pos x="279" y="0"/>
                </a:cxn>
                <a:cxn ang="0">
                  <a:pos x="528" y="518"/>
                </a:cxn>
                <a:cxn ang="0">
                  <a:pos x="513" y="542"/>
                </a:cxn>
                <a:cxn ang="0">
                  <a:pos x="473" y="479"/>
                </a:cxn>
                <a:cxn ang="0">
                  <a:pos x="432" y="410"/>
                </a:cxn>
                <a:cxn ang="0">
                  <a:pos x="410" y="372"/>
                </a:cxn>
                <a:cxn ang="0">
                  <a:pos x="387" y="330"/>
                </a:cxn>
                <a:cxn ang="0">
                  <a:pos x="362" y="289"/>
                </a:cxn>
                <a:cxn ang="0">
                  <a:pos x="339" y="249"/>
                </a:cxn>
                <a:cxn ang="0">
                  <a:pos x="316" y="210"/>
                </a:cxn>
                <a:cxn ang="0">
                  <a:pos x="295" y="175"/>
                </a:cxn>
                <a:cxn ang="0">
                  <a:pos x="260" y="118"/>
                </a:cxn>
                <a:cxn ang="0">
                  <a:pos x="240" y="86"/>
                </a:cxn>
                <a:cxn ang="0">
                  <a:pos x="172" y="143"/>
                </a:cxn>
                <a:cxn ang="0">
                  <a:pos x="42" y="266"/>
                </a:cxn>
                <a:cxn ang="0">
                  <a:pos x="0" y="220"/>
                </a:cxn>
                <a:cxn ang="0">
                  <a:pos x="161" y="86"/>
                </a:cxn>
                <a:cxn ang="0">
                  <a:pos x="219" y="42"/>
                </a:cxn>
                <a:cxn ang="0">
                  <a:pos x="219" y="42"/>
                </a:cxn>
              </a:cxnLst>
              <a:rect l="0" t="0" r="r" b="b"/>
              <a:pathLst>
                <a:path w="528" h="542">
                  <a:moveTo>
                    <a:pt x="219" y="42"/>
                  </a:moveTo>
                  <a:lnTo>
                    <a:pt x="279" y="0"/>
                  </a:lnTo>
                  <a:lnTo>
                    <a:pt x="528" y="518"/>
                  </a:lnTo>
                  <a:lnTo>
                    <a:pt x="513" y="542"/>
                  </a:lnTo>
                  <a:lnTo>
                    <a:pt x="473" y="479"/>
                  </a:lnTo>
                  <a:lnTo>
                    <a:pt x="432" y="410"/>
                  </a:lnTo>
                  <a:lnTo>
                    <a:pt x="410" y="372"/>
                  </a:lnTo>
                  <a:lnTo>
                    <a:pt x="387" y="330"/>
                  </a:lnTo>
                  <a:lnTo>
                    <a:pt x="362" y="289"/>
                  </a:lnTo>
                  <a:lnTo>
                    <a:pt x="339" y="249"/>
                  </a:lnTo>
                  <a:lnTo>
                    <a:pt x="316" y="210"/>
                  </a:lnTo>
                  <a:lnTo>
                    <a:pt x="295" y="175"/>
                  </a:lnTo>
                  <a:lnTo>
                    <a:pt x="260" y="118"/>
                  </a:lnTo>
                  <a:lnTo>
                    <a:pt x="240" y="86"/>
                  </a:lnTo>
                  <a:lnTo>
                    <a:pt x="172" y="143"/>
                  </a:lnTo>
                  <a:lnTo>
                    <a:pt x="42" y="266"/>
                  </a:lnTo>
                  <a:lnTo>
                    <a:pt x="0" y="220"/>
                  </a:lnTo>
                  <a:lnTo>
                    <a:pt x="161" y="86"/>
                  </a:lnTo>
                  <a:lnTo>
                    <a:pt x="219" y="42"/>
                  </a:lnTo>
                  <a:lnTo>
                    <a:pt x="219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4767" y="760"/>
              <a:ext cx="20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52"/>
                </a:cxn>
                <a:cxn ang="0">
                  <a:pos x="40" y="59"/>
                </a:cxn>
                <a:cxn ang="0">
                  <a:pos x="40" y="7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40" h="59">
                  <a:moveTo>
                    <a:pt x="4" y="0"/>
                  </a:moveTo>
                  <a:lnTo>
                    <a:pt x="0" y="52"/>
                  </a:lnTo>
                  <a:lnTo>
                    <a:pt x="40" y="59"/>
                  </a:lnTo>
                  <a:lnTo>
                    <a:pt x="40" y="7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4749" y="769"/>
              <a:ext cx="25" cy="1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9" y="0"/>
                </a:cxn>
                <a:cxn ang="0">
                  <a:pos x="39" y="51"/>
                </a:cxn>
                <a:cxn ang="0">
                  <a:pos x="0" y="46"/>
                </a:cxn>
                <a:cxn ang="0">
                  <a:pos x="1" y="0"/>
                </a:cxn>
                <a:cxn ang="0">
                  <a:pos x="1" y="0"/>
                </a:cxn>
              </a:cxnLst>
              <a:rect l="0" t="0" r="r" b="b"/>
              <a:pathLst>
                <a:path w="49" h="51">
                  <a:moveTo>
                    <a:pt x="1" y="0"/>
                  </a:moveTo>
                  <a:lnTo>
                    <a:pt x="49" y="0"/>
                  </a:lnTo>
                  <a:lnTo>
                    <a:pt x="39" y="51"/>
                  </a:lnTo>
                  <a:lnTo>
                    <a:pt x="0" y="46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615" y="811"/>
              <a:ext cx="34" cy="1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8" y="18"/>
                </a:cxn>
                <a:cxn ang="0">
                  <a:pos x="51" y="48"/>
                </a:cxn>
                <a:cxn ang="0">
                  <a:pos x="0" y="18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68" h="48">
                  <a:moveTo>
                    <a:pt x="20" y="0"/>
                  </a:moveTo>
                  <a:lnTo>
                    <a:pt x="68" y="18"/>
                  </a:lnTo>
                  <a:lnTo>
                    <a:pt x="51" y="48"/>
                  </a:lnTo>
                  <a:lnTo>
                    <a:pt x="0" y="1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4410" y="760"/>
              <a:ext cx="23" cy="20"/>
            </a:xfrm>
            <a:custGeom>
              <a:avLst/>
              <a:gdLst/>
              <a:ahLst/>
              <a:cxnLst>
                <a:cxn ang="0">
                  <a:pos x="46" y="19"/>
                </a:cxn>
                <a:cxn ang="0">
                  <a:pos x="37" y="60"/>
                </a:cxn>
                <a:cxn ang="0">
                  <a:pos x="0" y="49"/>
                </a:cxn>
                <a:cxn ang="0">
                  <a:pos x="20" y="0"/>
                </a:cxn>
                <a:cxn ang="0">
                  <a:pos x="46" y="19"/>
                </a:cxn>
                <a:cxn ang="0">
                  <a:pos x="46" y="19"/>
                </a:cxn>
              </a:cxnLst>
              <a:rect l="0" t="0" r="r" b="b"/>
              <a:pathLst>
                <a:path w="46" h="60">
                  <a:moveTo>
                    <a:pt x="46" y="19"/>
                  </a:moveTo>
                  <a:lnTo>
                    <a:pt x="37" y="60"/>
                  </a:lnTo>
                  <a:lnTo>
                    <a:pt x="0" y="49"/>
                  </a:lnTo>
                  <a:lnTo>
                    <a:pt x="20" y="0"/>
                  </a:lnTo>
                  <a:lnTo>
                    <a:pt x="46" y="19"/>
                  </a:lnTo>
                  <a:lnTo>
                    <a:pt x="46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4238" y="712"/>
              <a:ext cx="14" cy="21"/>
            </a:xfrm>
            <a:custGeom>
              <a:avLst/>
              <a:gdLst/>
              <a:ahLst/>
              <a:cxnLst>
                <a:cxn ang="0">
                  <a:pos x="28" y="6"/>
                </a:cxn>
                <a:cxn ang="0">
                  <a:pos x="28" y="40"/>
                </a:cxn>
                <a:cxn ang="0">
                  <a:pos x="2" y="63"/>
                </a:cxn>
                <a:cxn ang="0">
                  <a:pos x="0" y="0"/>
                </a:cxn>
                <a:cxn ang="0">
                  <a:pos x="28" y="6"/>
                </a:cxn>
                <a:cxn ang="0">
                  <a:pos x="28" y="6"/>
                </a:cxn>
              </a:cxnLst>
              <a:rect l="0" t="0" r="r" b="b"/>
              <a:pathLst>
                <a:path w="28" h="63">
                  <a:moveTo>
                    <a:pt x="28" y="6"/>
                  </a:moveTo>
                  <a:lnTo>
                    <a:pt x="28" y="40"/>
                  </a:lnTo>
                  <a:lnTo>
                    <a:pt x="2" y="63"/>
                  </a:lnTo>
                  <a:lnTo>
                    <a:pt x="0" y="0"/>
                  </a:lnTo>
                  <a:lnTo>
                    <a:pt x="28" y="6"/>
                  </a:lnTo>
                  <a:lnTo>
                    <a:pt x="28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4435" y="748"/>
              <a:ext cx="428" cy="192"/>
            </a:xfrm>
            <a:custGeom>
              <a:avLst/>
              <a:gdLst/>
              <a:ahLst/>
              <a:cxnLst>
                <a:cxn ang="0">
                  <a:pos x="83" y="18"/>
                </a:cxn>
                <a:cxn ang="0">
                  <a:pos x="142" y="34"/>
                </a:cxn>
                <a:cxn ang="0">
                  <a:pos x="155" y="90"/>
                </a:cxn>
                <a:cxn ang="0">
                  <a:pos x="148" y="141"/>
                </a:cxn>
                <a:cxn ang="0">
                  <a:pos x="104" y="185"/>
                </a:cxn>
                <a:cxn ang="0">
                  <a:pos x="57" y="189"/>
                </a:cxn>
                <a:cxn ang="0">
                  <a:pos x="0" y="158"/>
                </a:cxn>
                <a:cxn ang="0">
                  <a:pos x="37" y="210"/>
                </a:cxn>
                <a:cxn ang="0">
                  <a:pos x="123" y="215"/>
                </a:cxn>
                <a:cxn ang="0">
                  <a:pos x="176" y="178"/>
                </a:cxn>
                <a:cxn ang="0">
                  <a:pos x="857" y="576"/>
                </a:cxn>
                <a:cxn ang="0">
                  <a:pos x="182" y="127"/>
                </a:cxn>
                <a:cxn ang="0">
                  <a:pos x="171" y="72"/>
                </a:cxn>
                <a:cxn ang="0">
                  <a:pos x="155" y="18"/>
                </a:cxn>
                <a:cxn ang="0">
                  <a:pos x="118" y="0"/>
                </a:cxn>
                <a:cxn ang="0">
                  <a:pos x="83" y="18"/>
                </a:cxn>
                <a:cxn ang="0">
                  <a:pos x="83" y="18"/>
                </a:cxn>
              </a:cxnLst>
              <a:rect l="0" t="0" r="r" b="b"/>
              <a:pathLst>
                <a:path w="857" h="576">
                  <a:moveTo>
                    <a:pt x="83" y="18"/>
                  </a:moveTo>
                  <a:lnTo>
                    <a:pt x="142" y="34"/>
                  </a:lnTo>
                  <a:lnTo>
                    <a:pt x="155" y="90"/>
                  </a:lnTo>
                  <a:lnTo>
                    <a:pt x="148" y="141"/>
                  </a:lnTo>
                  <a:lnTo>
                    <a:pt x="104" y="185"/>
                  </a:lnTo>
                  <a:lnTo>
                    <a:pt x="57" y="189"/>
                  </a:lnTo>
                  <a:lnTo>
                    <a:pt x="0" y="158"/>
                  </a:lnTo>
                  <a:lnTo>
                    <a:pt x="37" y="210"/>
                  </a:lnTo>
                  <a:lnTo>
                    <a:pt x="123" y="215"/>
                  </a:lnTo>
                  <a:lnTo>
                    <a:pt x="176" y="178"/>
                  </a:lnTo>
                  <a:lnTo>
                    <a:pt x="857" y="576"/>
                  </a:lnTo>
                  <a:lnTo>
                    <a:pt x="182" y="127"/>
                  </a:lnTo>
                  <a:lnTo>
                    <a:pt x="171" y="72"/>
                  </a:lnTo>
                  <a:lnTo>
                    <a:pt x="155" y="18"/>
                  </a:lnTo>
                  <a:lnTo>
                    <a:pt x="118" y="0"/>
                  </a:lnTo>
                  <a:lnTo>
                    <a:pt x="83" y="18"/>
                  </a:lnTo>
                  <a:lnTo>
                    <a:pt x="83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4592" y="788"/>
              <a:ext cx="157" cy="2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0" y="61"/>
                </a:cxn>
                <a:cxn ang="0">
                  <a:pos x="304" y="34"/>
                </a:cxn>
                <a:cxn ang="0">
                  <a:pos x="315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315" h="61">
                  <a:moveTo>
                    <a:pt x="0" y="8"/>
                  </a:moveTo>
                  <a:lnTo>
                    <a:pt x="80" y="61"/>
                  </a:lnTo>
                  <a:lnTo>
                    <a:pt x="304" y="34"/>
                  </a:lnTo>
                  <a:lnTo>
                    <a:pt x="315" y="0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4839" y="789"/>
              <a:ext cx="109" cy="1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0"/>
                </a:cxn>
                <a:cxn ang="0">
                  <a:pos x="218" y="0"/>
                </a:cxn>
                <a:cxn ang="0">
                  <a:pos x="4" y="0"/>
                </a:cxn>
                <a:cxn ang="0">
                  <a:pos x="4" y="0"/>
                </a:cxn>
              </a:cxnLst>
              <a:rect l="0" t="0" r="r" b="b"/>
              <a:pathLst>
                <a:path w="218" h="30">
                  <a:moveTo>
                    <a:pt x="4" y="0"/>
                  </a:moveTo>
                  <a:lnTo>
                    <a:pt x="0" y="30"/>
                  </a:lnTo>
                  <a:lnTo>
                    <a:pt x="218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4750" y="755"/>
              <a:ext cx="47" cy="101"/>
            </a:xfrm>
            <a:custGeom>
              <a:avLst/>
              <a:gdLst/>
              <a:ahLst/>
              <a:cxnLst>
                <a:cxn ang="0">
                  <a:pos x="0" y="298"/>
                </a:cxn>
                <a:cxn ang="0">
                  <a:pos x="58" y="185"/>
                </a:cxn>
                <a:cxn ang="0">
                  <a:pos x="90" y="58"/>
                </a:cxn>
                <a:cxn ang="0">
                  <a:pos x="95" y="0"/>
                </a:cxn>
                <a:cxn ang="0">
                  <a:pos x="81" y="165"/>
                </a:cxn>
                <a:cxn ang="0">
                  <a:pos x="30" y="302"/>
                </a:cxn>
                <a:cxn ang="0">
                  <a:pos x="0" y="298"/>
                </a:cxn>
                <a:cxn ang="0">
                  <a:pos x="0" y="298"/>
                </a:cxn>
              </a:cxnLst>
              <a:rect l="0" t="0" r="r" b="b"/>
              <a:pathLst>
                <a:path w="95" h="302">
                  <a:moveTo>
                    <a:pt x="0" y="298"/>
                  </a:moveTo>
                  <a:lnTo>
                    <a:pt x="58" y="185"/>
                  </a:lnTo>
                  <a:lnTo>
                    <a:pt x="90" y="58"/>
                  </a:lnTo>
                  <a:lnTo>
                    <a:pt x="95" y="0"/>
                  </a:lnTo>
                  <a:lnTo>
                    <a:pt x="81" y="165"/>
                  </a:lnTo>
                  <a:lnTo>
                    <a:pt x="30" y="302"/>
                  </a:lnTo>
                  <a:lnTo>
                    <a:pt x="0" y="298"/>
                  </a:lnTo>
                  <a:lnTo>
                    <a:pt x="0" y="298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4615" y="794"/>
              <a:ext cx="98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25"/>
                </a:cxn>
                <a:cxn ang="0">
                  <a:pos x="197" y="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97" h="25">
                  <a:moveTo>
                    <a:pt x="0" y="0"/>
                  </a:moveTo>
                  <a:lnTo>
                    <a:pt x="30" y="25"/>
                  </a:lnTo>
                  <a:lnTo>
                    <a:pt x="197" y="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4751" y="827"/>
              <a:ext cx="28" cy="30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34" y="91"/>
                </a:cxn>
                <a:cxn ang="0">
                  <a:pos x="55" y="0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55" h="91">
                  <a:moveTo>
                    <a:pt x="0" y="80"/>
                  </a:moveTo>
                  <a:lnTo>
                    <a:pt x="34" y="91"/>
                  </a:lnTo>
                  <a:lnTo>
                    <a:pt x="55" y="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4426" y="747"/>
              <a:ext cx="61" cy="72"/>
            </a:xfrm>
            <a:custGeom>
              <a:avLst/>
              <a:gdLst/>
              <a:ahLst/>
              <a:cxnLst>
                <a:cxn ang="0">
                  <a:pos x="33" y="215"/>
                </a:cxn>
                <a:cxn ang="0">
                  <a:pos x="0" y="168"/>
                </a:cxn>
                <a:cxn ang="0">
                  <a:pos x="5" y="106"/>
                </a:cxn>
                <a:cxn ang="0">
                  <a:pos x="30" y="43"/>
                </a:cxn>
                <a:cxn ang="0">
                  <a:pos x="85" y="2"/>
                </a:cxn>
                <a:cxn ang="0">
                  <a:pos x="121" y="0"/>
                </a:cxn>
                <a:cxn ang="0">
                  <a:pos x="88" y="29"/>
                </a:cxn>
                <a:cxn ang="0">
                  <a:pos x="51" y="57"/>
                </a:cxn>
                <a:cxn ang="0">
                  <a:pos x="24" y="130"/>
                </a:cxn>
                <a:cxn ang="0">
                  <a:pos x="23" y="173"/>
                </a:cxn>
                <a:cxn ang="0">
                  <a:pos x="33" y="215"/>
                </a:cxn>
                <a:cxn ang="0">
                  <a:pos x="33" y="215"/>
                </a:cxn>
              </a:cxnLst>
              <a:rect l="0" t="0" r="r" b="b"/>
              <a:pathLst>
                <a:path w="121" h="215">
                  <a:moveTo>
                    <a:pt x="33" y="215"/>
                  </a:moveTo>
                  <a:lnTo>
                    <a:pt x="0" y="168"/>
                  </a:lnTo>
                  <a:lnTo>
                    <a:pt x="5" y="106"/>
                  </a:lnTo>
                  <a:lnTo>
                    <a:pt x="30" y="43"/>
                  </a:lnTo>
                  <a:lnTo>
                    <a:pt x="85" y="2"/>
                  </a:lnTo>
                  <a:lnTo>
                    <a:pt x="121" y="0"/>
                  </a:lnTo>
                  <a:lnTo>
                    <a:pt x="88" y="29"/>
                  </a:lnTo>
                  <a:lnTo>
                    <a:pt x="51" y="57"/>
                  </a:lnTo>
                  <a:lnTo>
                    <a:pt x="24" y="130"/>
                  </a:lnTo>
                  <a:lnTo>
                    <a:pt x="23" y="173"/>
                  </a:lnTo>
                  <a:lnTo>
                    <a:pt x="33" y="215"/>
                  </a:lnTo>
                  <a:lnTo>
                    <a:pt x="33" y="215"/>
                  </a:lnTo>
                  <a:close/>
                </a:path>
              </a:pathLst>
            </a:custGeom>
            <a:solidFill>
              <a:srgbClr val="FFF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4401" y="760"/>
              <a:ext cx="12" cy="10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0" y="25"/>
                </a:cxn>
                <a:cxn ang="0">
                  <a:pos x="22" y="29"/>
                </a:cxn>
                <a:cxn ang="0">
                  <a:pos x="25" y="0"/>
                </a:cxn>
                <a:cxn ang="0">
                  <a:pos x="14" y="1"/>
                </a:cxn>
                <a:cxn ang="0">
                  <a:pos x="14" y="1"/>
                </a:cxn>
              </a:cxnLst>
              <a:rect l="0" t="0" r="r" b="b"/>
              <a:pathLst>
                <a:path w="25" h="29">
                  <a:moveTo>
                    <a:pt x="14" y="1"/>
                  </a:moveTo>
                  <a:lnTo>
                    <a:pt x="0" y="25"/>
                  </a:lnTo>
                  <a:lnTo>
                    <a:pt x="22" y="29"/>
                  </a:lnTo>
                  <a:lnTo>
                    <a:pt x="25" y="0"/>
                  </a:lnTo>
                  <a:lnTo>
                    <a:pt x="14" y="1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4287" y="522"/>
              <a:ext cx="569" cy="165"/>
            </a:xfrm>
            <a:custGeom>
              <a:avLst/>
              <a:gdLst/>
              <a:ahLst/>
              <a:cxnLst>
                <a:cxn ang="0">
                  <a:pos x="86" y="420"/>
                </a:cxn>
                <a:cxn ang="0">
                  <a:pos x="106" y="496"/>
                </a:cxn>
                <a:cxn ang="0">
                  <a:pos x="174" y="368"/>
                </a:cxn>
                <a:cxn ang="0">
                  <a:pos x="242" y="434"/>
                </a:cxn>
                <a:cxn ang="0">
                  <a:pos x="279" y="324"/>
                </a:cxn>
                <a:cxn ang="0">
                  <a:pos x="379" y="412"/>
                </a:cxn>
                <a:cxn ang="0">
                  <a:pos x="388" y="289"/>
                </a:cxn>
                <a:cxn ang="0">
                  <a:pos x="500" y="368"/>
                </a:cxn>
                <a:cxn ang="0">
                  <a:pos x="537" y="245"/>
                </a:cxn>
                <a:cxn ang="0">
                  <a:pos x="649" y="307"/>
                </a:cxn>
                <a:cxn ang="0">
                  <a:pos x="657" y="213"/>
                </a:cxn>
                <a:cxn ang="0">
                  <a:pos x="738" y="289"/>
                </a:cxn>
                <a:cxn ang="0">
                  <a:pos x="771" y="171"/>
                </a:cxn>
                <a:cxn ang="0">
                  <a:pos x="826" y="231"/>
                </a:cxn>
                <a:cxn ang="0">
                  <a:pos x="871" y="153"/>
                </a:cxn>
                <a:cxn ang="0">
                  <a:pos x="935" y="223"/>
                </a:cxn>
                <a:cxn ang="0">
                  <a:pos x="972" y="143"/>
                </a:cxn>
                <a:cxn ang="0">
                  <a:pos x="1016" y="201"/>
                </a:cxn>
                <a:cxn ang="0">
                  <a:pos x="1049" y="139"/>
                </a:cxn>
                <a:cxn ang="0">
                  <a:pos x="1137" y="187"/>
                </a:cxn>
                <a:cxn ang="0">
                  <a:pos x="1079" y="0"/>
                </a:cxn>
                <a:cxn ang="0">
                  <a:pos x="690" y="78"/>
                </a:cxn>
                <a:cxn ang="0">
                  <a:pos x="323" y="195"/>
                </a:cxn>
                <a:cxn ang="0">
                  <a:pos x="0" y="355"/>
                </a:cxn>
                <a:cxn ang="0">
                  <a:pos x="86" y="420"/>
                </a:cxn>
                <a:cxn ang="0">
                  <a:pos x="86" y="420"/>
                </a:cxn>
              </a:cxnLst>
              <a:rect l="0" t="0" r="r" b="b"/>
              <a:pathLst>
                <a:path w="1137" h="496">
                  <a:moveTo>
                    <a:pt x="86" y="420"/>
                  </a:moveTo>
                  <a:lnTo>
                    <a:pt x="106" y="496"/>
                  </a:lnTo>
                  <a:lnTo>
                    <a:pt x="174" y="368"/>
                  </a:lnTo>
                  <a:lnTo>
                    <a:pt x="242" y="434"/>
                  </a:lnTo>
                  <a:lnTo>
                    <a:pt x="279" y="324"/>
                  </a:lnTo>
                  <a:lnTo>
                    <a:pt x="379" y="412"/>
                  </a:lnTo>
                  <a:lnTo>
                    <a:pt x="388" y="289"/>
                  </a:lnTo>
                  <a:lnTo>
                    <a:pt x="500" y="368"/>
                  </a:lnTo>
                  <a:lnTo>
                    <a:pt x="537" y="245"/>
                  </a:lnTo>
                  <a:lnTo>
                    <a:pt x="649" y="307"/>
                  </a:lnTo>
                  <a:lnTo>
                    <a:pt x="657" y="213"/>
                  </a:lnTo>
                  <a:lnTo>
                    <a:pt x="738" y="289"/>
                  </a:lnTo>
                  <a:lnTo>
                    <a:pt x="771" y="171"/>
                  </a:lnTo>
                  <a:lnTo>
                    <a:pt x="826" y="231"/>
                  </a:lnTo>
                  <a:lnTo>
                    <a:pt x="871" y="153"/>
                  </a:lnTo>
                  <a:lnTo>
                    <a:pt x="935" y="223"/>
                  </a:lnTo>
                  <a:lnTo>
                    <a:pt x="972" y="143"/>
                  </a:lnTo>
                  <a:lnTo>
                    <a:pt x="1016" y="201"/>
                  </a:lnTo>
                  <a:lnTo>
                    <a:pt x="1049" y="139"/>
                  </a:lnTo>
                  <a:lnTo>
                    <a:pt x="1137" y="187"/>
                  </a:lnTo>
                  <a:lnTo>
                    <a:pt x="1079" y="0"/>
                  </a:lnTo>
                  <a:lnTo>
                    <a:pt x="690" y="78"/>
                  </a:lnTo>
                  <a:lnTo>
                    <a:pt x="323" y="195"/>
                  </a:lnTo>
                  <a:lnTo>
                    <a:pt x="0" y="355"/>
                  </a:lnTo>
                  <a:lnTo>
                    <a:pt x="86" y="420"/>
                  </a:lnTo>
                  <a:lnTo>
                    <a:pt x="86" y="42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4238" y="576"/>
              <a:ext cx="336" cy="172"/>
            </a:xfrm>
            <a:custGeom>
              <a:avLst/>
              <a:gdLst/>
              <a:ahLst/>
              <a:cxnLst>
                <a:cxn ang="0">
                  <a:pos x="49" y="229"/>
                </a:cxn>
                <a:cxn ang="0">
                  <a:pos x="222" y="95"/>
                </a:cxn>
                <a:cxn ang="0">
                  <a:pos x="282" y="69"/>
                </a:cxn>
                <a:cxn ang="0">
                  <a:pos x="340" y="40"/>
                </a:cxn>
                <a:cxn ang="0">
                  <a:pos x="399" y="15"/>
                </a:cxn>
                <a:cxn ang="0">
                  <a:pos x="459" y="0"/>
                </a:cxn>
                <a:cxn ang="0">
                  <a:pos x="466" y="31"/>
                </a:cxn>
                <a:cxn ang="0">
                  <a:pos x="106" y="199"/>
                </a:cxn>
                <a:cxn ang="0">
                  <a:pos x="202" y="244"/>
                </a:cxn>
                <a:cxn ang="0">
                  <a:pos x="210" y="295"/>
                </a:cxn>
                <a:cxn ang="0">
                  <a:pos x="221" y="448"/>
                </a:cxn>
                <a:cxn ang="0">
                  <a:pos x="442" y="371"/>
                </a:cxn>
                <a:cxn ang="0">
                  <a:pos x="554" y="327"/>
                </a:cxn>
                <a:cxn ang="0">
                  <a:pos x="661" y="295"/>
                </a:cxn>
                <a:cxn ang="0">
                  <a:pos x="672" y="327"/>
                </a:cxn>
                <a:cxn ang="0">
                  <a:pos x="600" y="346"/>
                </a:cxn>
                <a:cxn ang="0">
                  <a:pos x="514" y="378"/>
                </a:cxn>
                <a:cxn ang="0">
                  <a:pos x="420" y="414"/>
                </a:cxn>
                <a:cxn ang="0">
                  <a:pos x="322" y="451"/>
                </a:cxn>
                <a:cxn ang="0">
                  <a:pos x="230" y="484"/>
                </a:cxn>
                <a:cxn ang="0">
                  <a:pos x="149" y="510"/>
                </a:cxn>
                <a:cxn ang="0">
                  <a:pos x="47" y="518"/>
                </a:cxn>
                <a:cxn ang="0">
                  <a:pos x="0" y="470"/>
                </a:cxn>
                <a:cxn ang="0">
                  <a:pos x="30" y="441"/>
                </a:cxn>
                <a:cxn ang="0">
                  <a:pos x="38" y="470"/>
                </a:cxn>
                <a:cxn ang="0">
                  <a:pos x="57" y="488"/>
                </a:cxn>
                <a:cxn ang="0">
                  <a:pos x="105" y="498"/>
                </a:cxn>
                <a:cxn ang="0">
                  <a:pos x="152" y="481"/>
                </a:cxn>
                <a:cxn ang="0">
                  <a:pos x="168" y="448"/>
                </a:cxn>
                <a:cxn ang="0">
                  <a:pos x="85" y="459"/>
                </a:cxn>
                <a:cxn ang="0">
                  <a:pos x="90" y="379"/>
                </a:cxn>
                <a:cxn ang="0">
                  <a:pos x="49" y="379"/>
                </a:cxn>
                <a:cxn ang="0">
                  <a:pos x="30" y="423"/>
                </a:cxn>
                <a:cxn ang="0">
                  <a:pos x="3" y="430"/>
                </a:cxn>
                <a:cxn ang="0">
                  <a:pos x="4" y="386"/>
                </a:cxn>
                <a:cxn ang="0">
                  <a:pos x="18" y="353"/>
                </a:cxn>
                <a:cxn ang="0">
                  <a:pos x="67" y="308"/>
                </a:cxn>
                <a:cxn ang="0">
                  <a:pos x="123" y="287"/>
                </a:cxn>
                <a:cxn ang="0">
                  <a:pos x="163" y="284"/>
                </a:cxn>
                <a:cxn ang="0">
                  <a:pos x="164" y="257"/>
                </a:cxn>
                <a:cxn ang="0">
                  <a:pos x="143" y="235"/>
                </a:cxn>
                <a:cxn ang="0">
                  <a:pos x="49" y="229"/>
                </a:cxn>
                <a:cxn ang="0">
                  <a:pos x="49" y="229"/>
                </a:cxn>
              </a:cxnLst>
              <a:rect l="0" t="0" r="r" b="b"/>
              <a:pathLst>
                <a:path w="672" h="518">
                  <a:moveTo>
                    <a:pt x="49" y="229"/>
                  </a:moveTo>
                  <a:lnTo>
                    <a:pt x="222" y="95"/>
                  </a:lnTo>
                  <a:lnTo>
                    <a:pt x="282" y="69"/>
                  </a:lnTo>
                  <a:lnTo>
                    <a:pt x="340" y="40"/>
                  </a:lnTo>
                  <a:lnTo>
                    <a:pt x="399" y="15"/>
                  </a:lnTo>
                  <a:lnTo>
                    <a:pt x="459" y="0"/>
                  </a:lnTo>
                  <a:lnTo>
                    <a:pt x="466" y="31"/>
                  </a:lnTo>
                  <a:lnTo>
                    <a:pt x="106" y="199"/>
                  </a:lnTo>
                  <a:lnTo>
                    <a:pt x="202" y="244"/>
                  </a:lnTo>
                  <a:lnTo>
                    <a:pt x="210" y="295"/>
                  </a:lnTo>
                  <a:lnTo>
                    <a:pt x="221" y="448"/>
                  </a:lnTo>
                  <a:lnTo>
                    <a:pt x="442" y="371"/>
                  </a:lnTo>
                  <a:lnTo>
                    <a:pt x="554" y="327"/>
                  </a:lnTo>
                  <a:lnTo>
                    <a:pt x="661" y="295"/>
                  </a:lnTo>
                  <a:lnTo>
                    <a:pt x="672" y="327"/>
                  </a:lnTo>
                  <a:lnTo>
                    <a:pt x="600" y="346"/>
                  </a:lnTo>
                  <a:lnTo>
                    <a:pt x="514" y="378"/>
                  </a:lnTo>
                  <a:lnTo>
                    <a:pt x="420" y="414"/>
                  </a:lnTo>
                  <a:lnTo>
                    <a:pt x="322" y="451"/>
                  </a:lnTo>
                  <a:lnTo>
                    <a:pt x="230" y="484"/>
                  </a:lnTo>
                  <a:lnTo>
                    <a:pt x="149" y="510"/>
                  </a:lnTo>
                  <a:lnTo>
                    <a:pt x="47" y="518"/>
                  </a:lnTo>
                  <a:lnTo>
                    <a:pt x="0" y="470"/>
                  </a:lnTo>
                  <a:lnTo>
                    <a:pt x="30" y="441"/>
                  </a:lnTo>
                  <a:lnTo>
                    <a:pt x="38" y="470"/>
                  </a:lnTo>
                  <a:lnTo>
                    <a:pt x="57" y="488"/>
                  </a:lnTo>
                  <a:lnTo>
                    <a:pt x="105" y="498"/>
                  </a:lnTo>
                  <a:lnTo>
                    <a:pt x="152" y="481"/>
                  </a:lnTo>
                  <a:lnTo>
                    <a:pt x="168" y="448"/>
                  </a:lnTo>
                  <a:lnTo>
                    <a:pt x="85" y="459"/>
                  </a:lnTo>
                  <a:lnTo>
                    <a:pt x="90" y="379"/>
                  </a:lnTo>
                  <a:lnTo>
                    <a:pt x="49" y="379"/>
                  </a:lnTo>
                  <a:lnTo>
                    <a:pt x="30" y="423"/>
                  </a:lnTo>
                  <a:lnTo>
                    <a:pt x="3" y="430"/>
                  </a:lnTo>
                  <a:lnTo>
                    <a:pt x="4" y="386"/>
                  </a:lnTo>
                  <a:lnTo>
                    <a:pt x="18" y="353"/>
                  </a:lnTo>
                  <a:lnTo>
                    <a:pt x="67" y="308"/>
                  </a:lnTo>
                  <a:lnTo>
                    <a:pt x="123" y="287"/>
                  </a:lnTo>
                  <a:lnTo>
                    <a:pt x="163" y="284"/>
                  </a:lnTo>
                  <a:lnTo>
                    <a:pt x="164" y="257"/>
                  </a:lnTo>
                  <a:lnTo>
                    <a:pt x="143" y="235"/>
                  </a:lnTo>
                  <a:lnTo>
                    <a:pt x="49" y="229"/>
                  </a:lnTo>
                  <a:lnTo>
                    <a:pt x="49" y="2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4454" y="509"/>
              <a:ext cx="452" cy="115"/>
            </a:xfrm>
            <a:custGeom>
              <a:avLst/>
              <a:gdLst/>
              <a:ahLst/>
              <a:cxnLst>
                <a:cxn ang="0">
                  <a:pos x="866" y="256"/>
                </a:cxn>
                <a:cxn ang="0">
                  <a:pos x="904" y="282"/>
                </a:cxn>
                <a:cxn ang="0">
                  <a:pos x="847" y="345"/>
                </a:cxn>
                <a:cxn ang="0">
                  <a:pos x="781" y="293"/>
                </a:cxn>
                <a:cxn ang="0">
                  <a:pos x="784" y="212"/>
                </a:cxn>
                <a:cxn ang="0">
                  <a:pos x="771" y="173"/>
                </a:cxn>
                <a:cxn ang="0">
                  <a:pos x="692" y="71"/>
                </a:cxn>
                <a:cxn ang="0">
                  <a:pos x="598" y="90"/>
                </a:cxn>
                <a:cxn ang="0">
                  <a:pos x="385" y="136"/>
                </a:cxn>
                <a:cxn ang="0">
                  <a:pos x="205" y="181"/>
                </a:cxn>
                <a:cxn ang="0">
                  <a:pos x="28" y="232"/>
                </a:cxn>
                <a:cxn ang="0">
                  <a:pos x="0" y="206"/>
                </a:cxn>
                <a:cxn ang="0">
                  <a:pos x="86" y="175"/>
                </a:cxn>
                <a:cxn ang="0">
                  <a:pos x="173" y="146"/>
                </a:cxn>
                <a:cxn ang="0">
                  <a:pos x="265" y="117"/>
                </a:cxn>
                <a:cxn ang="0">
                  <a:pos x="356" y="89"/>
                </a:cxn>
                <a:cxn ang="0">
                  <a:pos x="448" y="63"/>
                </a:cxn>
                <a:cxn ang="0">
                  <a:pos x="538" y="39"/>
                </a:cxn>
                <a:cxn ang="0">
                  <a:pos x="627" y="17"/>
                </a:cxn>
                <a:cxn ang="0">
                  <a:pos x="712" y="0"/>
                </a:cxn>
                <a:cxn ang="0">
                  <a:pos x="790" y="73"/>
                </a:cxn>
                <a:cxn ang="0">
                  <a:pos x="866" y="256"/>
                </a:cxn>
                <a:cxn ang="0">
                  <a:pos x="866" y="256"/>
                </a:cxn>
              </a:cxnLst>
              <a:rect l="0" t="0" r="r" b="b"/>
              <a:pathLst>
                <a:path w="904" h="345">
                  <a:moveTo>
                    <a:pt x="866" y="256"/>
                  </a:moveTo>
                  <a:lnTo>
                    <a:pt x="904" y="282"/>
                  </a:lnTo>
                  <a:lnTo>
                    <a:pt x="847" y="345"/>
                  </a:lnTo>
                  <a:lnTo>
                    <a:pt x="781" y="293"/>
                  </a:lnTo>
                  <a:lnTo>
                    <a:pt x="784" y="212"/>
                  </a:lnTo>
                  <a:lnTo>
                    <a:pt x="771" y="173"/>
                  </a:lnTo>
                  <a:lnTo>
                    <a:pt x="692" y="71"/>
                  </a:lnTo>
                  <a:lnTo>
                    <a:pt x="598" y="90"/>
                  </a:lnTo>
                  <a:lnTo>
                    <a:pt x="385" y="136"/>
                  </a:lnTo>
                  <a:lnTo>
                    <a:pt x="205" y="181"/>
                  </a:lnTo>
                  <a:lnTo>
                    <a:pt x="28" y="232"/>
                  </a:lnTo>
                  <a:lnTo>
                    <a:pt x="0" y="206"/>
                  </a:lnTo>
                  <a:lnTo>
                    <a:pt x="86" y="175"/>
                  </a:lnTo>
                  <a:lnTo>
                    <a:pt x="173" y="146"/>
                  </a:lnTo>
                  <a:lnTo>
                    <a:pt x="265" y="117"/>
                  </a:lnTo>
                  <a:lnTo>
                    <a:pt x="356" y="89"/>
                  </a:lnTo>
                  <a:lnTo>
                    <a:pt x="448" y="63"/>
                  </a:lnTo>
                  <a:lnTo>
                    <a:pt x="538" y="39"/>
                  </a:lnTo>
                  <a:lnTo>
                    <a:pt x="627" y="17"/>
                  </a:lnTo>
                  <a:lnTo>
                    <a:pt x="712" y="0"/>
                  </a:lnTo>
                  <a:lnTo>
                    <a:pt x="790" y="73"/>
                  </a:lnTo>
                  <a:lnTo>
                    <a:pt x="866" y="256"/>
                  </a:lnTo>
                  <a:lnTo>
                    <a:pt x="866" y="2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801" y="558"/>
              <a:ext cx="443" cy="395"/>
            </a:xfrm>
            <a:custGeom>
              <a:avLst/>
              <a:gdLst/>
              <a:ahLst/>
              <a:cxnLst>
                <a:cxn ang="0">
                  <a:pos x="0" y="398"/>
                </a:cxn>
                <a:cxn ang="0">
                  <a:pos x="32" y="505"/>
                </a:cxn>
                <a:cxn ang="0">
                  <a:pos x="353" y="147"/>
                </a:cxn>
                <a:cxn ang="0">
                  <a:pos x="445" y="216"/>
                </a:cxn>
                <a:cxn ang="0">
                  <a:pos x="625" y="611"/>
                </a:cxn>
                <a:cxn ang="0">
                  <a:pos x="754" y="646"/>
                </a:cxn>
                <a:cxn ang="0">
                  <a:pos x="688" y="718"/>
                </a:cxn>
                <a:cxn ang="0">
                  <a:pos x="760" y="906"/>
                </a:cxn>
                <a:cxn ang="0">
                  <a:pos x="275" y="1135"/>
                </a:cxn>
                <a:cxn ang="0">
                  <a:pos x="347" y="1186"/>
                </a:cxn>
                <a:cxn ang="0">
                  <a:pos x="414" y="1131"/>
                </a:cxn>
                <a:cxn ang="0">
                  <a:pos x="498" y="1127"/>
                </a:cxn>
                <a:cxn ang="0">
                  <a:pos x="593" y="1052"/>
                </a:cxn>
                <a:cxn ang="0">
                  <a:pos x="684" y="1048"/>
                </a:cxn>
                <a:cxn ang="0">
                  <a:pos x="716" y="996"/>
                </a:cxn>
                <a:cxn ang="0">
                  <a:pos x="836" y="975"/>
                </a:cxn>
                <a:cxn ang="0">
                  <a:pos x="861" y="931"/>
                </a:cxn>
                <a:cxn ang="0">
                  <a:pos x="886" y="942"/>
                </a:cxn>
                <a:cxn ang="0">
                  <a:pos x="709" y="525"/>
                </a:cxn>
                <a:cxn ang="0">
                  <a:pos x="382" y="0"/>
                </a:cxn>
                <a:cxn ang="0">
                  <a:pos x="0" y="398"/>
                </a:cxn>
                <a:cxn ang="0">
                  <a:pos x="0" y="398"/>
                </a:cxn>
              </a:cxnLst>
              <a:rect l="0" t="0" r="r" b="b"/>
              <a:pathLst>
                <a:path w="886" h="1186">
                  <a:moveTo>
                    <a:pt x="0" y="398"/>
                  </a:moveTo>
                  <a:lnTo>
                    <a:pt x="32" y="505"/>
                  </a:lnTo>
                  <a:lnTo>
                    <a:pt x="353" y="147"/>
                  </a:lnTo>
                  <a:lnTo>
                    <a:pt x="445" y="216"/>
                  </a:lnTo>
                  <a:lnTo>
                    <a:pt x="625" y="611"/>
                  </a:lnTo>
                  <a:lnTo>
                    <a:pt x="754" y="646"/>
                  </a:lnTo>
                  <a:lnTo>
                    <a:pt x="688" y="718"/>
                  </a:lnTo>
                  <a:lnTo>
                    <a:pt x="760" y="906"/>
                  </a:lnTo>
                  <a:lnTo>
                    <a:pt x="275" y="1135"/>
                  </a:lnTo>
                  <a:lnTo>
                    <a:pt x="347" y="1186"/>
                  </a:lnTo>
                  <a:lnTo>
                    <a:pt x="414" y="1131"/>
                  </a:lnTo>
                  <a:lnTo>
                    <a:pt x="498" y="1127"/>
                  </a:lnTo>
                  <a:lnTo>
                    <a:pt x="593" y="1052"/>
                  </a:lnTo>
                  <a:lnTo>
                    <a:pt x="684" y="1048"/>
                  </a:lnTo>
                  <a:lnTo>
                    <a:pt x="716" y="996"/>
                  </a:lnTo>
                  <a:lnTo>
                    <a:pt x="836" y="975"/>
                  </a:lnTo>
                  <a:lnTo>
                    <a:pt x="861" y="931"/>
                  </a:lnTo>
                  <a:lnTo>
                    <a:pt x="886" y="942"/>
                  </a:lnTo>
                  <a:lnTo>
                    <a:pt x="709" y="525"/>
                  </a:lnTo>
                  <a:lnTo>
                    <a:pt x="382" y="0"/>
                  </a:lnTo>
                  <a:lnTo>
                    <a:pt x="0" y="398"/>
                  </a:lnTo>
                  <a:lnTo>
                    <a:pt x="0" y="398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4377" y="958"/>
              <a:ext cx="489" cy="123"/>
            </a:xfrm>
            <a:custGeom>
              <a:avLst/>
              <a:gdLst/>
              <a:ahLst/>
              <a:cxnLst>
                <a:cxn ang="0">
                  <a:pos x="296" y="140"/>
                </a:cxn>
                <a:cxn ang="0">
                  <a:pos x="303" y="216"/>
                </a:cxn>
                <a:cxn ang="0">
                  <a:pos x="867" y="0"/>
                </a:cxn>
                <a:cxn ang="0">
                  <a:pos x="978" y="58"/>
                </a:cxn>
                <a:cxn ang="0">
                  <a:pos x="911" y="92"/>
                </a:cxn>
                <a:cxn ang="0">
                  <a:pos x="791" y="106"/>
                </a:cxn>
                <a:cxn ang="0">
                  <a:pos x="751" y="147"/>
                </a:cxn>
                <a:cxn ang="0">
                  <a:pos x="650" y="154"/>
                </a:cxn>
                <a:cxn ang="0">
                  <a:pos x="606" y="219"/>
                </a:cxn>
                <a:cxn ang="0">
                  <a:pos x="521" y="206"/>
                </a:cxn>
                <a:cxn ang="0">
                  <a:pos x="483" y="255"/>
                </a:cxn>
                <a:cxn ang="0">
                  <a:pos x="397" y="240"/>
                </a:cxn>
                <a:cxn ang="0">
                  <a:pos x="353" y="299"/>
                </a:cxn>
                <a:cxn ang="0">
                  <a:pos x="259" y="278"/>
                </a:cxn>
                <a:cxn ang="0">
                  <a:pos x="211" y="326"/>
                </a:cxn>
                <a:cxn ang="0">
                  <a:pos x="124" y="317"/>
                </a:cxn>
                <a:cxn ang="0">
                  <a:pos x="78" y="354"/>
                </a:cxn>
                <a:cxn ang="0">
                  <a:pos x="0" y="368"/>
                </a:cxn>
                <a:cxn ang="0">
                  <a:pos x="135" y="189"/>
                </a:cxn>
                <a:cxn ang="0">
                  <a:pos x="296" y="140"/>
                </a:cxn>
                <a:cxn ang="0">
                  <a:pos x="296" y="140"/>
                </a:cxn>
              </a:cxnLst>
              <a:rect l="0" t="0" r="r" b="b"/>
              <a:pathLst>
                <a:path w="978" h="368">
                  <a:moveTo>
                    <a:pt x="296" y="140"/>
                  </a:moveTo>
                  <a:lnTo>
                    <a:pt x="303" y="216"/>
                  </a:lnTo>
                  <a:lnTo>
                    <a:pt x="867" y="0"/>
                  </a:lnTo>
                  <a:lnTo>
                    <a:pt x="978" y="58"/>
                  </a:lnTo>
                  <a:lnTo>
                    <a:pt x="911" y="92"/>
                  </a:lnTo>
                  <a:lnTo>
                    <a:pt x="791" y="106"/>
                  </a:lnTo>
                  <a:lnTo>
                    <a:pt x="751" y="147"/>
                  </a:lnTo>
                  <a:lnTo>
                    <a:pt x="650" y="154"/>
                  </a:lnTo>
                  <a:lnTo>
                    <a:pt x="606" y="219"/>
                  </a:lnTo>
                  <a:lnTo>
                    <a:pt x="521" y="206"/>
                  </a:lnTo>
                  <a:lnTo>
                    <a:pt x="483" y="255"/>
                  </a:lnTo>
                  <a:lnTo>
                    <a:pt x="397" y="240"/>
                  </a:lnTo>
                  <a:lnTo>
                    <a:pt x="353" y="299"/>
                  </a:lnTo>
                  <a:lnTo>
                    <a:pt x="259" y="278"/>
                  </a:lnTo>
                  <a:lnTo>
                    <a:pt x="211" y="326"/>
                  </a:lnTo>
                  <a:lnTo>
                    <a:pt x="124" y="317"/>
                  </a:lnTo>
                  <a:lnTo>
                    <a:pt x="78" y="354"/>
                  </a:lnTo>
                  <a:lnTo>
                    <a:pt x="0" y="368"/>
                  </a:lnTo>
                  <a:lnTo>
                    <a:pt x="135" y="189"/>
                  </a:lnTo>
                  <a:lnTo>
                    <a:pt x="296" y="140"/>
                  </a:lnTo>
                  <a:lnTo>
                    <a:pt x="296" y="14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4548" y="882"/>
              <a:ext cx="93" cy="41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0" y="124"/>
                </a:cxn>
                <a:cxn ang="0">
                  <a:pos x="101" y="107"/>
                </a:cxn>
                <a:cxn ang="0">
                  <a:pos x="186" y="28"/>
                </a:cxn>
                <a:cxn ang="0">
                  <a:pos x="88" y="0"/>
                </a:cxn>
                <a:cxn ang="0">
                  <a:pos x="88" y="0"/>
                </a:cxn>
              </a:cxnLst>
              <a:rect l="0" t="0" r="r" b="b"/>
              <a:pathLst>
                <a:path w="186" h="124">
                  <a:moveTo>
                    <a:pt x="88" y="0"/>
                  </a:moveTo>
                  <a:lnTo>
                    <a:pt x="0" y="124"/>
                  </a:lnTo>
                  <a:lnTo>
                    <a:pt x="101" y="107"/>
                  </a:lnTo>
                  <a:lnTo>
                    <a:pt x="186" y="28"/>
                  </a:lnTo>
                  <a:lnTo>
                    <a:pt x="8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4698" y="721"/>
              <a:ext cx="62" cy="44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131"/>
                </a:cxn>
                <a:cxn ang="0">
                  <a:pos x="122" y="115"/>
                </a:cxn>
                <a:cxn ang="0">
                  <a:pos x="120" y="0"/>
                </a:cxn>
                <a:cxn ang="0">
                  <a:pos x="120" y="0"/>
                </a:cxn>
              </a:cxnLst>
              <a:rect l="0" t="0" r="r" b="b"/>
              <a:pathLst>
                <a:path w="122" h="131">
                  <a:moveTo>
                    <a:pt x="120" y="0"/>
                  </a:moveTo>
                  <a:lnTo>
                    <a:pt x="0" y="131"/>
                  </a:lnTo>
                  <a:lnTo>
                    <a:pt x="122" y="115"/>
                  </a:lnTo>
                  <a:lnTo>
                    <a:pt x="120" y="0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2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4500" y="392"/>
              <a:ext cx="28" cy="5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154"/>
                </a:cxn>
                <a:cxn ang="0">
                  <a:pos x="55" y="110"/>
                </a:cxn>
                <a:cxn ang="0">
                  <a:pos x="5" y="0"/>
                </a:cxn>
                <a:cxn ang="0">
                  <a:pos x="5" y="0"/>
                </a:cxn>
              </a:cxnLst>
              <a:rect l="0" t="0" r="r" b="b"/>
              <a:pathLst>
                <a:path w="55" h="154">
                  <a:moveTo>
                    <a:pt x="5" y="0"/>
                  </a:moveTo>
                  <a:lnTo>
                    <a:pt x="0" y="154"/>
                  </a:lnTo>
                  <a:lnTo>
                    <a:pt x="55" y="110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4667" y="428"/>
              <a:ext cx="63" cy="37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0" y="99"/>
                </a:cxn>
                <a:cxn ang="0">
                  <a:pos x="127" y="110"/>
                </a:cxn>
                <a:cxn ang="0">
                  <a:pos x="106" y="0"/>
                </a:cxn>
                <a:cxn ang="0">
                  <a:pos x="106" y="0"/>
                </a:cxn>
              </a:cxnLst>
              <a:rect l="0" t="0" r="r" b="b"/>
              <a:pathLst>
                <a:path w="127" h="110">
                  <a:moveTo>
                    <a:pt x="106" y="0"/>
                  </a:moveTo>
                  <a:lnTo>
                    <a:pt x="0" y="99"/>
                  </a:lnTo>
                  <a:lnTo>
                    <a:pt x="127" y="110"/>
                  </a:lnTo>
                  <a:lnTo>
                    <a:pt x="106" y="0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538" y="509"/>
              <a:ext cx="50" cy="2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6" y="84"/>
                </a:cxn>
                <a:cxn ang="0">
                  <a:pos x="102" y="1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2" h="84">
                  <a:moveTo>
                    <a:pt x="0" y="0"/>
                  </a:moveTo>
                  <a:lnTo>
                    <a:pt x="66" y="84"/>
                  </a:lnTo>
                  <a:lnTo>
                    <a:pt x="102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4078" y="688"/>
              <a:ext cx="50" cy="57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90" y="170"/>
                </a:cxn>
                <a:cxn ang="0">
                  <a:pos x="101" y="0"/>
                </a:cxn>
                <a:cxn ang="0">
                  <a:pos x="0" y="66"/>
                </a:cxn>
                <a:cxn ang="0">
                  <a:pos x="0" y="66"/>
                </a:cxn>
              </a:cxnLst>
              <a:rect l="0" t="0" r="r" b="b"/>
              <a:pathLst>
                <a:path w="101" h="170">
                  <a:moveTo>
                    <a:pt x="0" y="66"/>
                  </a:moveTo>
                  <a:lnTo>
                    <a:pt x="90" y="170"/>
                  </a:lnTo>
                  <a:lnTo>
                    <a:pt x="101" y="0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4092" y="821"/>
              <a:ext cx="64" cy="22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0" y="66"/>
                </a:cxn>
                <a:cxn ang="0">
                  <a:pos x="128" y="60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128" h="66">
                  <a:moveTo>
                    <a:pt x="72" y="0"/>
                  </a:moveTo>
                  <a:lnTo>
                    <a:pt x="0" y="66"/>
                  </a:lnTo>
                  <a:lnTo>
                    <a:pt x="128" y="6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4011" y="771"/>
              <a:ext cx="28" cy="2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56" y="83"/>
                </a:cxn>
                <a:cxn ang="0">
                  <a:pos x="26" y="0"/>
                </a:cxn>
                <a:cxn ang="0">
                  <a:pos x="0" y="88"/>
                </a:cxn>
                <a:cxn ang="0">
                  <a:pos x="0" y="88"/>
                </a:cxn>
              </a:cxnLst>
              <a:rect l="0" t="0" r="r" b="b"/>
              <a:pathLst>
                <a:path w="56" h="88">
                  <a:moveTo>
                    <a:pt x="0" y="88"/>
                  </a:moveTo>
                  <a:lnTo>
                    <a:pt x="56" y="83"/>
                  </a:lnTo>
                  <a:lnTo>
                    <a:pt x="26" y="0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4396" y="519"/>
              <a:ext cx="38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" y="17"/>
                </a:cxn>
                <a:cxn ang="0">
                  <a:pos x="36" y="7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" h="76">
                  <a:moveTo>
                    <a:pt x="0" y="0"/>
                  </a:moveTo>
                  <a:lnTo>
                    <a:pt x="76" y="17"/>
                  </a:lnTo>
                  <a:lnTo>
                    <a:pt x="36" y="7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5084" y="548"/>
              <a:ext cx="38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6"/>
                </a:cxn>
                <a:cxn ang="0">
                  <a:pos x="76" y="3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76" h="66">
                  <a:moveTo>
                    <a:pt x="0" y="0"/>
                  </a:moveTo>
                  <a:lnTo>
                    <a:pt x="0" y="66"/>
                  </a:lnTo>
                  <a:lnTo>
                    <a:pt x="76" y="3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5130" y="613"/>
              <a:ext cx="30" cy="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110"/>
                </a:cxn>
                <a:cxn ang="0">
                  <a:pos x="59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9" h="110">
                  <a:moveTo>
                    <a:pt x="0" y="0"/>
                  </a:moveTo>
                  <a:lnTo>
                    <a:pt x="20" y="110"/>
                  </a:lnTo>
                  <a:lnTo>
                    <a:pt x="59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4464" y="927"/>
              <a:ext cx="274" cy="61"/>
            </a:xfrm>
            <a:custGeom>
              <a:avLst/>
              <a:gdLst/>
              <a:ahLst/>
              <a:cxnLst>
                <a:cxn ang="0">
                  <a:pos x="0" y="149"/>
                </a:cxn>
                <a:cxn ang="0">
                  <a:pos x="0" y="184"/>
                </a:cxn>
                <a:cxn ang="0">
                  <a:pos x="547" y="20"/>
                </a:cxn>
                <a:cxn ang="0">
                  <a:pos x="513" y="0"/>
                </a:cxn>
                <a:cxn ang="0">
                  <a:pos x="0" y="149"/>
                </a:cxn>
                <a:cxn ang="0">
                  <a:pos x="0" y="149"/>
                </a:cxn>
              </a:cxnLst>
              <a:rect l="0" t="0" r="r" b="b"/>
              <a:pathLst>
                <a:path w="547" h="184">
                  <a:moveTo>
                    <a:pt x="0" y="149"/>
                  </a:moveTo>
                  <a:lnTo>
                    <a:pt x="0" y="184"/>
                  </a:lnTo>
                  <a:lnTo>
                    <a:pt x="547" y="20"/>
                  </a:lnTo>
                  <a:lnTo>
                    <a:pt x="513" y="0"/>
                  </a:lnTo>
                  <a:lnTo>
                    <a:pt x="0" y="149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4851" y="883"/>
              <a:ext cx="139" cy="2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34" y="71"/>
                </a:cxn>
                <a:cxn ang="0">
                  <a:pos x="272" y="19"/>
                </a:cxn>
                <a:cxn ang="0">
                  <a:pos x="278" y="0"/>
                </a:cxn>
                <a:cxn ang="0">
                  <a:pos x="0" y="49"/>
                </a:cxn>
                <a:cxn ang="0">
                  <a:pos x="0" y="49"/>
                </a:cxn>
              </a:cxnLst>
              <a:rect l="0" t="0" r="r" b="b"/>
              <a:pathLst>
                <a:path w="278" h="71">
                  <a:moveTo>
                    <a:pt x="0" y="49"/>
                  </a:moveTo>
                  <a:lnTo>
                    <a:pt x="34" y="71"/>
                  </a:lnTo>
                  <a:lnTo>
                    <a:pt x="272" y="19"/>
                  </a:lnTo>
                  <a:lnTo>
                    <a:pt x="278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8FCC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3888" y="346"/>
              <a:ext cx="623" cy="461"/>
            </a:xfrm>
            <a:custGeom>
              <a:avLst/>
              <a:gdLst/>
              <a:ahLst/>
              <a:cxnLst>
                <a:cxn ang="0">
                  <a:pos x="1245" y="51"/>
                </a:cxn>
                <a:cxn ang="0">
                  <a:pos x="935" y="354"/>
                </a:cxn>
                <a:cxn ang="0">
                  <a:pos x="565" y="776"/>
                </a:cxn>
                <a:cxn ang="0">
                  <a:pos x="220" y="1181"/>
                </a:cxn>
                <a:cxn ang="0">
                  <a:pos x="58" y="1384"/>
                </a:cxn>
                <a:cxn ang="0">
                  <a:pos x="0" y="1338"/>
                </a:cxn>
                <a:cxn ang="0">
                  <a:pos x="206" y="1143"/>
                </a:cxn>
                <a:cxn ang="0">
                  <a:pos x="532" y="765"/>
                </a:cxn>
                <a:cxn ang="0">
                  <a:pos x="911" y="335"/>
                </a:cxn>
                <a:cxn ang="0">
                  <a:pos x="1221" y="0"/>
                </a:cxn>
                <a:cxn ang="0">
                  <a:pos x="1245" y="51"/>
                </a:cxn>
                <a:cxn ang="0">
                  <a:pos x="1245" y="51"/>
                </a:cxn>
              </a:cxnLst>
              <a:rect l="0" t="0" r="r" b="b"/>
              <a:pathLst>
                <a:path w="1245" h="1384">
                  <a:moveTo>
                    <a:pt x="1245" y="51"/>
                  </a:moveTo>
                  <a:lnTo>
                    <a:pt x="935" y="354"/>
                  </a:lnTo>
                  <a:lnTo>
                    <a:pt x="565" y="776"/>
                  </a:lnTo>
                  <a:lnTo>
                    <a:pt x="220" y="1181"/>
                  </a:lnTo>
                  <a:lnTo>
                    <a:pt x="58" y="1384"/>
                  </a:lnTo>
                  <a:lnTo>
                    <a:pt x="0" y="1338"/>
                  </a:lnTo>
                  <a:lnTo>
                    <a:pt x="206" y="1143"/>
                  </a:lnTo>
                  <a:lnTo>
                    <a:pt x="532" y="765"/>
                  </a:lnTo>
                  <a:lnTo>
                    <a:pt x="911" y="335"/>
                  </a:lnTo>
                  <a:lnTo>
                    <a:pt x="1221" y="0"/>
                  </a:lnTo>
                  <a:lnTo>
                    <a:pt x="1245" y="51"/>
                  </a:lnTo>
                  <a:lnTo>
                    <a:pt x="1245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4270" y="565"/>
              <a:ext cx="28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56" y="82"/>
                </a:cxn>
                <a:cxn ang="0">
                  <a:pos x="26" y="0"/>
                </a:cxn>
                <a:cxn ang="0">
                  <a:pos x="0" y="88"/>
                </a:cxn>
                <a:cxn ang="0">
                  <a:pos x="0" y="88"/>
                </a:cxn>
              </a:cxnLst>
              <a:rect l="0" t="0" r="r" b="b"/>
              <a:pathLst>
                <a:path w="56" h="88">
                  <a:moveTo>
                    <a:pt x="0" y="88"/>
                  </a:moveTo>
                  <a:lnTo>
                    <a:pt x="56" y="82"/>
                  </a:lnTo>
                  <a:lnTo>
                    <a:pt x="26" y="0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FF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4495" y="345"/>
              <a:ext cx="801" cy="2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" y="62"/>
                </a:cxn>
                <a:cxn ang="0">
                  <a:pos x="664" y="292"/>
                </a:cxn>
                <a:cxn ang="0">
                  <a:pos x="1526" y="731"/>
                </a:cxn>
                <a:cxn ang="0">
                  <a:pos x="1468" y="817"/>
                </a:cxn>
                <a:cxn ang="0">
                  <a:pos x="1568" y="745"/>
                </a:cxn>
                <a:cxn ang="0">
                  <a:pos x="1602" y="723"/>
                </a:cxn>
                <a:cxn ang="0">
                  <a:pos x="917" y="362"/>
                </a:cxn>
                <a:cxn ang="0">
                  <a:pos x="381" y="11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602" h="817">
                  <a:moveTo>
                    <a:pt x="0" y="0"/>
                  </a:moveTo>
                  <a:lnTo>
                    <a:pt x="30" y="62"/>
                  </a:lnTo>
                  <a:lnTo>
                    <a:pt x="664" y="292"/>
                  </a:lnTo>
                  <a:lnTo>
                    <a:pt x="1526" y="731"/>
                  </a:lnTo>
                  <a:lnTo>
                    <a:pt x="1468" y="817"/>
                  </a:lnTo>
                  <a:lnTo>
                    <a:pt x="1568" y="745"/>
                  </a:lnTo>
                  <a:lnTo>
                    <a:pt x="1602" y="723"/>
                  </a:lnTo>
                  <a:lnTo>
                    <a:pt x="917" y="362"/>
                  </a:lnTo>
                  <a:lnTo>
                    <a:pt x="381" y="11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785794"/>
            <a:ext cx="6072175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До новых встреч!</a:t>
            </a:r>
            <a:endParaRPr lang="ru-RU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20482" name="Picture 2" descr="I:\для буклетов\6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8894">
            <a:off x="5983294" y="3575297"/>
            <a:ext cx="2600334" cy="282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00042"/>
            <a:ext cx="8643998" cy="928694"/>
          </a:xfrm>
        </p:spPr>
        <p:txBody>
          <a:bodyPr>
            <a:normAutofit/>
          </a:bodyPr>
          <a:lstStyle/>
          <a:p>
            <a:pPr algn="ctr"/>
            <a:r>
              <a:rPr lang="ru-RU" sz="5000" dirty="0" smtClean="0">
                <a:solidFill>
                  <a:srgbClr val="FF0000"/>
                </a:solidFill>
                <a:latin typeface="Cambria" pitchFamily="18" charset="0"/>
              </a:rPr>
              <a:t>Задания отборочного тура</a:t>
            </a:r>
            <a:endParaRPr lang="ru-RU" sz="50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56753"/>
            <a:ext cx="917802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4000" i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Известно</a:t>
            </a:r>
            <a:r>
              <a:rPr lang="ru-RU" sz="4000" i="1" dirty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, что учёт населения </a:t>
            </a:r>
            <a:endParaRPr lang="ru-RU" sz="4000" i="1" dirty="0" smtClean="0">
              <a:solidFill>
                <a:schemeClr val="tx1">
                  <a:lumMod val="95000"/>
                </a:schemeClr>
              </a:solidFill>
              <a:latin typeface="Cambria" pitchFamily="18" charset="0"/>
            </a:endParaRPr>
          </a:p>
          <a:p>
            <a:pPr marL="742950" indent="-742950"/>
            <a:r>
              <a:rPr lang="ru-RU" sz="4000" i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производился </a:t>
            </a:r>
            <a:r>
              <a:rPr lang="ru-RU" sz="4000" i="1" dirty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в Египте и в Китае ещё </a:t>
            </a:r>
            <a:endParaRPr lang="ru-RU" sz="4000" i="1" dirty="0" smtClean="0">
              <a:solidFill>
                <a:schemeClr val="tx1">
                  <a:lumMod val="95000"/>
                </a:schemeClr>
              </a:solidFill>
              <a:latin typeface="Cambria" pitchFamily="18" charset="0"/>
            </a:endParaRPr>
          </a:p>
          <a:p>
            <a:pPr marL="742950" indent="-742950"/>
            <a:r>
              <a:rPr lang="ru-RU" sz="4000" i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до </a:t>
            </a:r>
            <a:r>
              <a:rPr lang="ru-RU" sz="4000" i="1" dirty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нашей эры. Решив это уравнение вы </a:t>
            </a:r>
            <a:endParaRPr lang="ru-RU" sz="4000" i="1" dirty="0" smtClean="0">
              <a:solidFill>
                <a:schemeClr val="tx1">
                  <a:lumMod val="95000"/>
                </a:schemeClr>
              </a:solidFill>
              <a:latin typeface="Cambria" pitchFamily="18" charset="0"/>
            </a:endParaRPr>
          </a:p>
          <a:p>
            <a:pPr marL="742950" indent="-742950"/>
            <a:r>
              <a:rPr lang="ru-RU" sz="4000" i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определите</a:t>
            </a:r>
            <a:r>
              <a:rPr lang="ru-RU" sz="4000" i="1" dirty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, в каком веке до нашей </a:t>
            </a:r>
            <a:r>
              <a:rPr lang="ru-RU" sz="4000" i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эры</a:t>
            </a:r>
          </a:p>
          <a:p>
            <a:pPr marL="742950" indent="-742950"/>
            <a:r>
              <a:rPr lang="ru-RU" sz="4000" i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 </a:t>
            </a:r>
            <a:r>
              <a:rPr lang="ru-RU" sz="4000" i="1" dirty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это </a:t>
            </a:r>
            <a:r>
              <a:rPr lang="ru-RU" sz="4000" i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было:        </a:t>
            </a:r>
            <a:endParaRPr lang="ru-RU" sz="4000" i="1" dirty="0">
              <a:solidFill>
                <a:schemeClr val="tx1">
                  <a:lumMod val="95000"/>
                </a:schemeClr>
              </a:solidFill>
              <a:latin typeface="Cambria" pitchFamily="18" charset="0"/>
            </a:endParaRPr>
          </a:p>
          <a:p>
            <a:pPr marL="742950" indent="-742950" algn="ctr"/>
            <a:endParaRPr lang="ru-RU" sz="4000" b="1" i="1" dirty="0" smtClean="0">
              <a:solidFill>
                <a:schemeClr val="tx1">
                  <a:lumMod val="95000"/>
                </a:schemeClr>
              </a:solidFill>
              <a:latin typeface="Cambria" pitchFamily="18" charset="0"/>
            </a:endParaRPr>
          </a:p>
          <a:p>
            <a:pPr marL="742950" indent="-742950" algn="ctr"/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х</a:t>
            </a:r>
            <a:r>
              <a:rPr lang="ru-RU" sz="4000" b="1" baseline="30000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2</a:t>
            </a: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 – 6х + 9 = 0</a:t>
            </a:r>
            <a:endParaRPr lang="ru-RU" sz="4000" dirty="0">
              <a:solidFill>
                <a:schemeClr val="tx1">
                  <a:lumMod val="9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2918"/>
            <a:ext cx="933088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/>
            <a:r>
              <a:rPr lang="ru-RU" sz="4000" i="1" dirty="0"/>
              <a:t>2. На основе статистических данных </a:t>
            </a:r>
            <a:endParaRPr lang="ru-RU" sz="4000" i="1" dirty="0" smtClean="0"/>
          </a:p>
          <a:p>
            <a:pPr marL="742950" indent="-742950"/>
            <a:r>
              <a:rPr lang="ru-RU" sz="4000" i="1" dirty="0" smtClean="0"/>
              <a:t>были </a:t>
            </a:r>
            <a:r>
              <a:rPr lang="ru-RU" sz="4000" i="1" dirty="0"/>
              <a:t>выделены регионы с </a:t>
            </a:r>
            <a:r>
              <a:rPr lang="ru-RU" sz="4000" i="1" dirty="0" err="1" smtClean="0"/>
              <a:t>максималь</a:t>
            </a:r>
            <a:r>
              <a:rPr lang="ru-RU" sz="4000" i="1" dirty="0" smtClean="0"/>
              <a:t>-</a:t>
            </a:r>
          </a:p>
          <a:p>
            <a:pPr marL="742950" indent="-742950"/>
            <a:r>
              <a:rPr lang="ru-RU" sz="4000" i="1" dirty="0" err="1" smtClean="0"/>
              <a:t>ным</a:t>
            </a:r>
            <a:r>
              <a:rPr lang="ru-RU" sz="4000" i="1" dirty="0" smtClean="0"/>
              <a:t> </a:t>
            </a:r>
            <a:r>
              <a:rPr lang="ru-RU" sz="4000" i="1" dirty="0"/>
              <a:t>сбросом загрязнённых вод: это </a:t>
            </a:r>
            <a:endParaRPr lang="ru-RU" sz="4000" i="1" dirty="0" smtClean="0"/>
          </a:p>
          <a:p>
            <a:pPr marL="742950" indent="-742950"/>
            <a:r>
              <a:rPr lang="ru-RU" sz="4000" i="1" dirty="0" smtClean="0"/>
              <a:t>Краснодарский </a:t>
            </a:r>
            <a:r>
              <a:rPr lang="ru-RU" sz="4000" i="1" dirty="0"/>
              <a:t>край и Москва. </a:t>
            </a:r>
            <a:r>
              <a:rPr lang="ru-RU" sz="4000" i="1" dirty="0" smtClean="0"/>
              <a:t>Сколько</a:t>
            </a:r>
          </a:p>
          <a:p>
            <a:pPr marL="742950" indent="-742950"/>
            <a:r>
              <a:rPr lang="ru-RU" sz="4000" i="1" dirty="0" smtClean="0"/>
              <a:t>процентов </a:t>
            </a:r>
            <a:r>
              <a:rPr lang="ru-RU" sz="4000" i="1" dirty="0"/>
              <a:t>общего количества </a:t>
            </a:r>
            <a:r>
              <a:rPr lang="ru-RU" sz="4000" i="1" dirty="0" smtClean="0"/>
              <a:t>загряз-</a:t>
            </a:r>
          </a:p>
          <a:p>
            <a:pPr marL="742950" indent="-742950"/>
            <a:r>
              <a:rPr lang="ru-RU" sz="4000" i="1" dirty="0" err="1" smtClean="0"/>
              <a:t>нённых</a:t>
            </a:r>
            <a:r>
              <a:rPr lang="ru-RU" sz="4000" i="1" dirty="0" smtClean="0"/>
              <a:t> </a:t>
            </a:r>
            <a:r>
              <a:rPr lang="ru-RU" sz="4000" i="1" dirty="0"/>
              <a:t>вод дают эти регионы, вы </a:t>
            </a:r>
            <a:endParaRPr lang="ru-RU" sz="4000" i="1" dirty="0" smtClean="0"/>
          </a:p>
          <a:p>
            <a:pPr marL="742950" indent="-742950"/>
            <a:r>
              <a:rPr lang="ru-RU" sz="4000" i="1" dirty="0" smtClean="0"/>
              <a:t>узнаете </a:t>
            </a:r>
            <a:r>
              <a:rPr lang="ru-RU" sz="4000" i="1" dirty="0"/>
              <a:t>решив уравнение: </a:t>
            </a:r>
            <a:endParaRPr lang="ru-RU" sz="4000" i="1" dirty="0" smtClean="0"/>
          </a:p>
          <a:p>
            <a:pPr marL="742950" indent="-742950"/>
            <a:endParaRPr lang="ru-RU" sz="4000" b="1" i="1" dirty="0"/>
          </a:p>
          <a:p>
            <a:pPr marL="742950" indent="-742950" algn="ctr"/>
            <a:r>
              <a:rPr lang="ru-RU" sz="4000" b="1" dirty="0" smtClean="0"/>
              <a:t>х</a:t>
            </a:r>
            <a:r>
              <a:rPr lang="ru-RU" sz="4000" b="1" baseline="30000" dirty="0" smtClean="0"/>
              <a:t>2</a:t>
            </a:r>
            <a:r>
              <a:rPr lang="ru-RU" sz="4000" b="1" dirty="0" smtClean="0"/>
              <a:t> </a:t>
            </a:r>
            <a:r>
              <a:rPr lang="ru-RU" sz="4000" b="1" dirty="0"/>
              <a:t>– 19х + 88 = 0</a:t>
            </a:r>
            <a:endParaRPr lang="ru-RU" sz="4000" dirty="0">
              <a:solidFill>
                <a:schemeClr val="tx1">
                  <a:lumMod val="9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-24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/>
              <a:t>3. Кислотные осадки разрушают </a:t>
            </a:r>
            <a:endParaRPr lang="ru-RU" sz="3600" i="1" dirty="0" smtClean="0"/>
          </a:p>
          <a:p>
            <a:r>
              <a:rPr lang="ru-RU" sz="3600" i="1" dirty="0" smtClean="0"/>
              <a:t>сооружения </a:t>
            </a:r>
            <a:r>
              <a:rPr lang="ru-RU" sz="3600" i="1" dirty="0"/>
              <a:t>из мрамора и других </a:t>
            </a:r>
            <a:endParaRPr lang="ru-RU" sz="3600" i="1" dirty="0" smtClean="0"/>
          </a:p>
          <a:p>
            <a:r>
              <a:rPr lang="ru-RU" sz="3600" i="1" dirty="0" smtClean="0"/>
              <a:t>материалов</a:t>
            </a:r>
            <a:r>
              <a:rPr lang="ru-RU" sz="3600" i="1" dirty="0"/>
              <a:t>. Исторические </a:t>
            </a:r>
            <a:r>
              <a:rPr lang="ru-RU" sz="3600" i="1" dirty="0" smtClean="0"/>
              <a:t>памятники </a:t>
            </a:r>
            <a:r>
              <a:rPr lang="ru-RU" sz="3600" i="1" dirty="0"/>
              <a:t>Греции </a:t>
            </a:r>
            <a:r>
              <a:rPr lang="ru-RU" sz="3600" i="1" dirty="0" smtClean="0"/>
              <a:t>и </a:t>
            </a:r>
            <a:r>
              <a:rPr lang="ru-RU" sz="3600" i="1" dirty="0"/>
              <a:t>Рима, простояв </a:t>
            </a:r>
            <a:r>
              <a:rPr lang="ru-RU" sz="3600" i="1" dirty="0" smtClean="0"/>
              <a:t>тысячелетия</a:t>
            </a:r>
            <a:r>
              <a:rPr lang="ru-RU" sz="3600" i="1" dirty="0"/>
              <a:t>, за последние годы разрушаются </a:t>
            </a:r>
            <a:r>
              <a:rPr lang="ru-RU" sz="3600" i="1" dirty="0" smtClean="0"/>
              <a:t>прямо </a:t>
            </a:r>
            <a:r>
              <a:rPr lang="ru-RU" sz="3600" i="1" dirty="0"/>
              <a:t>на глазах. «Мировой рекорд» </a:t>
            </a:r>
            <a:r>
              <a:rPr lang="ru-RU" sz="3600" i="1" dirty="0" smtClean="0"/>
              <a:t> принадлежит </a:t>
            </a:r>
            <a:r>
              <a:rPr lang="ru-RU" sz="3600" i="1" dirty="0"/>
              <a:t>одному шотландскому </a:t>
            </a:r>
            <a:r>
              <a:rPr lang="ru-RU" sz="3600" i="1" dirty="0" smtClean="0"/>
              <a:t> городку</a:t>
            </a:r>
            <a:r>
              <a:rPr lang="ru-RU" sz="3600" i="1" dirty="0"/>
              <a:t>, где в апреле 1974 года выпал </a:t>
            </a:r>
            <a:r>
              <a:rPr lang="ru-RU" sz="3600" i="1" dirty="0" smtClean="0"/>
              <a:t>дождь </a:t>
            </a:r>
            <a:r>
              <a:rPr lang="ru-RU" sz="3600" i="1" dirty="0"/>
              <a:t>скорее напоминающий </a:t>
            </a:r>
            <a:r>
              <a:rPr lang="ru-RU" sz="3600" i="1" dirty="0" smtClean="0"/>
              <a:t>столовый </a:t>
            </a:r>
            <a:r>
              <a:rPr lang="ru-RU" sz="3600" i="1" dirty="0"/>
              <a:t>уксус, чем воду. Решив </a:t>
            </a:r>
            <a:r>
              <a:rPr lang="ru-RU" sz="3600" i="1" dirty="0" smtClean="0"/>
              <a:t>это уравнение</a:t>
            </a:r>
            <a:r>
              <a:rPr lang="ru-RU" sz="3600" i="1" dirty="0"/>
              <a:t>, вы узнаете какого </a:t>
            </a:r>
            <a:r>
              <a:rPr lang="ru-RU" sz="3600" i="1" dirty="0" smtClean="0"/>
              <a:t>числа это </a:t>
            </a:r>
            <a:r>
              <a:rPr lang="ru-RU" sz="3600" i="1" dirty="0"/>
              <a:t>произошло: </a:t>
            </a:r>
            <a:endParaRPr lang="ru-RU" sz="3600" i="1" dirty="0" smtClean="0"/>
          </a:p>
          <a:p>
            <a:pPr algn="ctr"/>
            <a:r>
              <a:rPr lang="ru-RU" sz="3600" b="1" dirty="0" smtClean="0"/>
              <a:t>х</a:t>
            </a:r>
            <a:r>
              <a:rPr lang="ru-RU" sz="3600" b="1" baseline="30000" dirty="0" smtClean="0"/>
              <a:t>2</a:t>
            </a:r>
            <a:r>
              <a:rPr lang="ru-RU" sz="3600" b="1" dirty="0" smtClean="0"/>
              <a:t> </a:t>
            </a:r>
            <a:r>
              <a:rPr lang="ru-RU" sz="3600" b="1" dirty="0"/>
              <a:t>– 20х + 100 = 0</a:t>
            </a:r>
            <a:endParaRPr lang="ru-RU" sz="3600" dirty="0">
              <a:solidFill>
                <a:schemeClr val="tx1">
                  <a:lumMod val="9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b="23663"/>
          <a:stretch>
            <a:fillRect/>
          </a:stretch>
        </p:blipFill>
        <p:spPr bwMode="auto">
          <a:xfrm>
            <a:off x="1285852" y="0"/>
            <a:ext cx="664373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-24"/>
            <a:ext cx="6500858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b="15333"/>
          <a:stretch>
            <a:fillRect/>
          </a:stretch>
        </p:blipFill>
        <p:spPr bwMode="auto">
          <a:xfrm>
            <a:off x="1009671" y="0"/>
            <a:ext cx="713422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b="15238"/>
          <a:stretch>
            <a:fillRect/>
          </a:stretch>
        </p:blipFill>
        <p:spPr bwMode="auto">
          <a:xfrm>
            <a:off x="928662" y="0"/>
            <a:ext cx="72866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85720" y="1643050"/>
            <a:ext cx="85534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Cambria" pitchFamily="18" charset="0"/>
              </a:rPr>
              <a:t>Игра со зрителями</a:t>
            </a:r>
            <a:endParaRPr lang="ru-RU" sz="8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78" name="Picture 6" descr="Pict05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99107">
            <a:off x="7250852" y="4306093"/>
            <a:ext cx="1883485" cy="2667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</TotalTime>
  <Words>171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Игра «Поле чудес»   Всё о математике – учёные, открытия, понятия – по программе и далеко за её пределами.</vt:lpstr>
      <vt:lpstr>Задания отборочного тура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«Поле чудес»   Всё о математике – учёные, открытия, понятия – по программе и далеко за её пределами.</dc:title>
  <dc:creator>Елена</dc:creator>
  <cp:lastModifiedBy>Елена</cp:lastModifiedBy>
  <cp:revision>13</cp:revision>
  <dcterms:created xsi:type="dcterms:W3CDTF">2010-01-24T17:47:58Z</dcterms:created>
  <dcterms:modified xsi:type="dcterms:W3CDTF">2010-01-24T19:49:25Z</dcterms:modified>
</cp:coreProperties>
</file>