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FF3399"/>
    <a:srgbClr val="D60093"/>
    <a:srgbClr val="3399FF"/>
    <a:srgbClr val="FFFF00"/>
    <a:srgbClr val="9933FF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0493D-C07C-42B2-ADF9-D87518FD8A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EA79C-824D-43AE-ADB8-F8A8494696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FA78F-3B27-4EE8-85B7-084A8574FD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F71B1-E80C-4527-846B-47E0FE2CEF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C7F37-B443-4F94-9B48-88A7F45F5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69F56-CD1C-44FE-A240-A33E008F53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5D6CC-9BBA-4227-8D29-DA8305F188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AF8EA-7181-48AA-B06D-8728FEA851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B056A-E3A0-4212-AD9E-E1B3893B21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8241F-E9AC-4C29-B4B4-A9E3024C9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7D6DC-C500-4966-A1AF-C46E373FA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9155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grpSp>
          <p:nvGrpSpPr>
            <p:cNvPr id="40964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9157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58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59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</p:grpSp>
        <p:sp>
          <p:nvSpPr>
            <p:cNvPr id="49160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grpSp>
          <p:nvGrpSpPr>
            <p:cNvPr id="4096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91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4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grpSp>
            <p:nvGrpSpPr>
              <p:cNvPr id="4097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491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ru-RU">
                    <a:latin typeface="Verdana" pitchFamily="34" charset="0"/>
                  </a:endParaRPr>
                </a:p>
              </p:txBody>
            </p:sp>
            <p:sp>
              <p:nvSpPr>
                <p:cNvPr id="491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ru-RU">
                    <a:latin typeface="Verdana" pitchFamily="34" charset="0"/>
                  </a:endParaRPr>
                </a:p>
              </p:txBody>
            </p:sp>
            <p:sp>
              <p:nvSpPr>
                <p:cNvPr id="491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7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ru-RU">
                    <a:latin typeface="Verdana" pitchFamily="34" charset="0"/>
                  </a:endParaRPr>
                </a:p>
              </p:txBody>
            </p:sp>
          </p:grpSp>
        </p:grpSp>
        <p:grpSp>
          <p:nvGrpSpPr>
            <p:cNvPr id="40979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9172" name="Freeform 20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73" name="Freeform 21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74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</p:grpSp>
        <p:grpSp>
          <p:nvGrpSpPr>
            <p:cNvPr id="40983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917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7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7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</p:grpSp>
        <p:grpSp>
          <p:nvGrpSpPr>
            <p:cNvPr id="40987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9180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81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49182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latin typeface="Verdana" pitchFamily="34" charset="0"/>
                </a:endParaRPr>
              </a:p>
            </p:txBody>
          </p:sp>
        </p:grpSp>
        <p:sp>
          <p:nvSpPr>
            <p:cNvPr id="49183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84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85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86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87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88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89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90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91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92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93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94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95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  <p:sp>
          <p:nvSpPr>
            <p:cNvPr id="49196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latin typeface="Verdana" pitchFamily="34" charset="0"/>
              </a:endParaRPr>
            </a:p>
          </p:txBody>
        </p:sp>
      </p:grpSp>
      <p:sp>
        <p:nvSpPr>
          <p:cNvPr id="49197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0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9199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200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201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D245880D-6073-486C-8ACE-02C6F45E1F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20713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МОУ «Лицей г. Вольска Саратовской области»</a:t>
            </a:r>
            <a:r>
              <a:rPr lang="ru-RU" sz="4800" b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4652963"/>
            <a:ext cx="8172450" cy="185420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Класс: 2, 3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Воспитатель: Семионычева Н.Н.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Дата проведения: 23.10.2009 год 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79388" y="692150"/>
            <a:ext cx="8785225" cy="36734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CCFF"/>
                    </a:gs>
                    <a:gs pos="17999">
                      <a:srgbClr val="99CCFF"/>
                    </a:gs>
                    <a:gs pos="36000">
                      <a:srgbClr val="9966FF"/>
                    </a:gs>
                    <a:gs pos="61000">
                      <a:srgbClr val="CC99FF"/>
                    </a:gs>
                    <a:gs pos="82001">
                      <a:srgbClr val="99CCFF"/>
                    </a:gs>
                    <a:gs pos="100000">
                      <a:srgbClr val="CCCCFF"/>
                    </a:gs>
                  </a:gsLst>
                  <a:lin ang="27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КВН "Пословица - </a:t>
            </a:r>
          </a:p>
          <a:p>
            <a:pPr algn="ctr"/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CCFF"/>
                    </a:gs>
                    <a:gs pos="17999">
                      <a:srgbClr val="99CCFF"/>
                    </a:gs>
                    <a:gs pos="36000">
                      <a:srgbClr val="9966FF"/>
                    </a:gs>
                    <a:gs pos="61000">
                      <a:srgbClr val="CC99FF"/>
                    </a:gs>
                    <a:gs pos="82001">
                      <a:srgbClr val="99CCFF"/>
                    </a:gs>
                    <a:gs pos="100000">
                      <a:srgbClr val="CCCCFF"/>
                    </a:gs>
                  </a:gsLst>
                  <a:lin ang="27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всем углам помощница"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80975" y="549275"/>
            <a:ext cx="9144000" cy="3397250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Внимательно выслушаешь – многому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4221163"/>
            <a:ext cx="8229600" cy="140335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научишься</a:t>
            </a:r>
            <a:r>
              <a:rPr lang="ru-RU"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4000" cy="4262438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Не туда заплыл – поверни, </a:t>
            </a:r>
            <a:b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не то сказал –</a:t>
            </a: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4724400"/>
            <a:ext cx="8229600" cy="133191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поправься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5157788"/>
          </a:xfrm>
        </p:spPr>
        <p:txBody>
          <a:bodyPr/>
          <a:lstStyle/>
          <a:p>
            <a:pPr eaLnBrk="1" hangingPunct="1">
              <a:defRPr/>
            </a:pPr>
            <a:r>
              <a:rPr lang="ru-RU" sz="72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В умной </a:t>
            </a:r>
            <a:br>
              <a:rPr lang="ru-RU" sz="72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72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беседе – </a:t>
            </a:r>
            <a:br>
              <a:rPr lang="ru-RU" sz="72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72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ума набираться, а в глупой – свой</a:t>
            </a: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4941888"/>
            <a:ext cx="8229600" cy="1114425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72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потерять</a:t>
            </a: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WordArt 5"/>
          <p:cNvSpPr>
            <a:spLocks noChangeArrowheads="1" noChangeShapeType="1" noTextEdit="1"/>
          </p:cNvSpPr>
          <p:nvPr/>
        </p:nvSpPr>
        <p:spPr bwMode="auto">
          <a:xfrm>
            <a:off x="571500" y="549275"/>
            <a:ext cx="8143875" cy="53403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7264"/>
                <a:gd name="adj2" fmla="val 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l="100000" b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3 конкурс </a:t>
            </a:r>
          </a:p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l="100000" b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«Птица</a:t>
            </a:r>
          </a:p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l="100000" b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сильна крыльями, </a:t>
            </a:r>
          </a:p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l="100000" b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а человек дружбой» </a:t>
            </a:r>
          </a:p>
        </p:txBody>
      </p:sp>
      <p:pic>
        <p:nvPicPr>
          <p:cNvPr id="15363" name="Picture 11" descr="C:\Documents and Settings\All Users\Documents\My Pictures\Sample Pictures\dividers_20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5" y="142875"/>
            <a:ext cx="40719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2" descr="C:\Documents and Settings\All Users\Documents\My Pictures\Sample Pictures\dividers_20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42875"/>
            <a:ext cx="44291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3" descr="C:\Documents and Settings\All Users\Documents\My Pictures\Sample Pictures\dividers_20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583657" y="3155157"/>
            <a:ext cx="59293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4" descr="C:\Documents and Settings\All Users\Documents\My Pictures\Sample Pictures\dividers_20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774532" y="3083719"/>
            <a:ext cx="59293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5" descr="C:\Documents and Settings\All Users\Documents\My Pictures\Sample Pictures\dividers_20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6215063"/>
            <a:ext cx="42386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6" descr="C:\Documents and Settings\All Users\Documents\My Pictures\Sample Pictures\dividers_20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6215063"/>
            <a:ext cx="428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7" name="WordArt 5"/>
          <p:cNvSpPr>
            <a:spLocks noChangeArrowheads="1" noChangeShapeType="1" noTextEdit="1"/>
          </p:cNvSpPr>
          <p:nvPr/>
        </p:nvSpPr>
        <p:spPr bwMode="auto">
          <a:xfrm>
            <a:off x="785813" y="836613"/>
            <a:ext cx="7715250" cy="525621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t="100000" r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4 конкурс </a:t>
            </a:r>
          </a:p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t="100000" r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«Пословицы и поговорки </a:t>
            </a:r>
          </a:p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t="100000" r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в сказках» </a:t>
            </a:r>
          </a:p>
        </p:txBody>
      </p:sp>
      <p:pic>
        <p:nvPicPr>
          <p:cNvPr id="16387" name="Picture 7" descr="C:\Documents and Settings\All Users\Documents\My Pictures\Sample Pictures\dividers_20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85750"/>
            <a:ext cx="42148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8" descr="C:\Documents and Settings\All Users\Documents\My Pictures\Sample Pictures\dividers_20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85750"/>
            <a:ext cx="43576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9" descr="C:\Documents and Settings\All Users\Documents\My Pictures\Sample Pictures\dividers_20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6215063"/>
            <a:ext cx="428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0" descr="C:\Documents and Settings\All Users\Documents\My Pictures\Sample Pictures\dividers_20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6215063"/>
            <a:ext cx="40957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11" descr="C:\Documents and Settings\All Users\Documents\My Pictures\Sample Pictures\dividers_20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476500" y="3333750"/>
            <a:ext cx="5715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12" descr="C:\Documents and Settings\All Users\Documents\My Pictures\Sample Pictures\dividers_20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45969" y="3298032"/>
            <a:ext cx="57864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3188"/>
            <a:ext cx="9144000" cy="2965450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Сказка – ложь, да в ней намёк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284538"/>
            <a:ext cx="9144000" cy="3024187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добрым молодцам урок</a:t>
            </a:r>
            <a:r>
              <a:rPr lang="ru-RU" sz="2000"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3188"/>
            <a:ext cx="9144000" cy="2389187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Скоро сказка сказывается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565400"/>
            <a:ext cx="9144000" cy="42926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да не скоро дело делается</a:t>
            </a:r>
            <a:r>
              <a:rPr lang="ru-RU"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2781300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Пойди туда – не знаю куда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708275"/>
            <a:ext cx="9144000" cy="4149725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принеси то, </a:t>
            </a:r>
          </a:p>
          <a:p>
            <a:pPr algn="ctr" eaLnBrk="1" hangingPunct="1">
              <a:buFontTx/>
              <a:buNone/>
              <a:defRPr/>
            </a:pPr>
            <a:r>
              <a:rPr lang="ru-RU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не знаю, что</a:t>
            </a:r>
            <a:r>
              <a:rPr lang="ru-RU"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WordArt 5"/>
          <p:cNvSpPr>
            <a:spLocks noChangeArrowheads="1" noChangeShapeType="1" noTextEdit="1"/>
          </p:cNvSpPr>
          <p:nvPr/>
        </p:nvSpPr>
        <p:spPr bwMode="auto">
          <a:xfrm>
            <a:off x="428625" y="549275"/>
            <a:ext cx="8464550" cy="568801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5 конкурс </a:t>
            </a:r>
          </a:p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«Дерево сильно корнями, </a:t>
            </a:r>
          </a:p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а человек трудом» </a:t>
            </a:r>
          </a:p>
        </p:txBody>
      </p:sp>
      <p:pic>
        <p:nvPicPr>
          <p:cNvPr id="20483" name="Picture 6" descr="C:\Documents and Settings\All Users\Documents\My Pictures\Sample Pictures\dividers_9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85750"/>
            <a:ext cx="44291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7" descr="C:\Documents and Settings\All Users\Documents\My Pictures\Sample Pictures\dividers_9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85750"/>
            <a:ext cx="43576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8" descr="C:\Documents and Settings\All Users\Documents\My Pictures\Sample Pictures\dividers_9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6143625"/>
            <a:ext cx="428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9" descr="C:\Documents and Settings\All Users\Documents\My Pictures\Sample Pictures\dividers_9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6143625"/>
            <a:ext cx="44291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0" descr="C:\Documents and Settings\All Users\Documents\My Pictures\Sample Pictures\dividers_9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941218" y="3155157"/>
            <a:ext cx="59293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11" descr="C:\Documents and Settings\All Users\Documents\My Pictures\Sample Pictures\dividers_9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655094" y="3155157"/>
            <a:ext cx="57864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000875" cy="5072063"/>
          </a:xfrm>
        </p:spPr>
        <p:txBody>
          <a:bodyPr/>
          <a:lstStyle/>
          <a:p>
            <a:pPr eaLnBrk="1" hangingPunct="1">
              <a:defRPr/>
            </a:pPr>
            <a:r>
              <a:rPr lang="ru-RU" sz="11500" b="1" i="1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j-ea"/>
                <a:cs typeface="+mj-cs"/>
              </a:rPr>
              <a:t>Объявление </a:t>
            </a:r>
            <a:br>
              <a:rPr lang="ru-RU" sz="11500" b="1" i="1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j-ea"/>
                <a:cs typeface="+mj-cs"/>
              </a:rPr>
            </a:br>
            <a:r>
              <a:rPr lang="ru-RU" sz="11500" b="1" i="1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j-ea"/>
                <a:cs typeface="+mj-cs"/>
              </a:rPr>
              <a:t>команды победителей</a:t>
            </a:r>
            <a:r>
              <a:rPr lang="ru-RU" sz="48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81926" name="Picture 6" descr="C:\Documents and Settings\All Users\Documents\My Pictures\Sample Pictures\File06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143250"/>
            <a:ext cx="5381625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8" name="Picture 8" descr="C:\Documents and Settings\All Users\Documents\My Pictures\Sample Pictures\10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4857750"/>
            <a:ext cx="5643562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9" name="Picture 9" descr="C:\Documents and Settings\All Users\Documents\My Pictures\Sample Pictures\66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13" y="-214313"/>
            <a:ext cx="2560637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00"/>
                            </p:stCondLst>
                            <p:childTnLst>
                              <p:par>
                                <p:cTn id="1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7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2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03188"/>
            <a:ext cx="8569325" cy="1093787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Цели и задачи: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57338"/>
            <a:ext cx="9144000" cy="5300662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ru-RU" sz="3600" b="1" i="1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Научить правильно использовать пословицы.</a:t>
            </a:r>
          </a:p>
          <a:p>
            <a:pPr marL="609600" indent="-609600" eaLnBrk="1" hangingPunct="1">
              <a:defRPr/>
            </a:pPr>
            <a:r>
              <a:rPr lang="ru-RU" sz="3600" b="1" i="1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Развитие связной речи, умений делового общения между членами микрогрупп и коллектива.</a:t>
            </a:r>
          </a:p>
          <a:p>
            <a:pPr marL="609600" indent="-609600" eaLnBrk="1" hangingPunct="1">
              <a:defRPr/>
            </a:pPr>
            <a:r>
              <a:rPr lang="ru-RU" sz="3600" b="1" i="1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Формировать представление 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z="3600" b="1" i="1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    о пословицах.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5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61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65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65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66908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Стол, за которым ты сидишь,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Кровать, в которой ты уснёшь,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Тетрадь, ботинки, пара лыж,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Тарелка, вилка, нож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И каждый гвоздик, каждый дом,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И каждый ломтик хлеба – 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Всё это сделано трудом,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А не свалилось с неба.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За всё, что сделано для нас,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Мы благодарны людям.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Придёт пора, настанет час</a:t>
            </a:r>
            <a:b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4000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И мы трудиться будем.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22" name="Picture 6" descr="C:\Documents and Settings\All Users\Documents\My Pictures\Sample Pictures\2518584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2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04813"/>
            <a:ext cx="8929688" cy="3595687"/>
          </a:xfrm>
        </p:spPr>
        <p:txBody>
          <a:bodyPr/>
          <a:lstStyle/>
          <a:p>
            <a:pPr eaLnBrk="1" hangingPunct="1">
              <a:defRPr/>
            </a:pPr>
            <a:r>
              <a:rPr lang="ru-RU" sz="96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Спасибо </a:t>
            </a:r>
            <a:br>
              <a:rPr lang="ru-RU" sz="96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</a:br>
            <a:r>
              <a:rPr lang="ru-RU" sz="96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за внимание и помощь!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3188"/>
            <a:ext cx="9144000" cy="1597025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Конкурсное                                                 состязание   </a:t>
            </a:r>
          </a:p>
        </p:txBody>
      </p:sp>
      <p:pic>
        <p:nvPicPr>
          <p:cNvPr id="52230" name="Picture 6" descr="C:\Documents and Settings\All Users\Documents\My Pictures\Sample Pictures\w_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0" y="1428750"/>
            <a:ext cx="5357813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WordArt 5"/>
          <p:cNvSpPr>
            <a:spLocks noChangeArrowheads="1" noChangeShapeType="1" noTextEdit="1"/>
          </p:cNvSpPr>
          <p:nvPr/>
        </p:nvSpPr>
        <p:spPr bwMode="auto">
          <a:xfrm>
            <a:off x="571500" y="844550"/>
            <a:ext cx="8001000" cy="48085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0532"/>
                <a:gd name="adj2" fmla="val -93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1 конкурс </a:t>
            </a:r>
          </a:p>
          <a:p>
            <a:pPr algn="ctr"/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"Разминка"</a:t>
            </a:r>
          </a:p>
        </p:txBody>
      </p:sp>
      <p:pic>
        <p:nvPicPr>
          <p:cNvPr id="6147" name="Picture 7" descr="C:\Documents and Settings\All Users\Documents\My Pictures\Sample Pictures\star04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85750"/>
            <a:ext cx="421481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8" descr="C:\Documents and Settings\All Users\Documents\My Pictures\Sample Pictures\star04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8" y="285750"/>
            <a:ext cx="456247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0" descr="C:\Documents and Settings\All Users\Documents\My Pictures\Sample Pictures\star04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09456" y="3317082"/>
            <a:ext cx="61515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1" descr="C:\Documents and Settings\All Users\Documents\My Pictures\Sample Pictures\star04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750344" y="3393282"/>
            <a:ext cx="61436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8" descr="C:\Documents and Settings\All Users\Documents\My Pictures\Sample Pictures\star04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3" y="6429375"/>
            <a:ext cx="420528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7" descr="C:\Documents and Settings\All Users\Documents\My Pictures\Sample Pictures\star04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85750"/>
            <a:ext cx="421481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8" descr="C:\Documents and Settings\All Users\Documents\My Pictures\Sample Pictures\star04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6429375"/>
            <a:ext cx="45624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defRPr/>
            </a:pPr>
            <a:r>
              <a:rPr lang="ru-RU" sz="9700">
                <a:solidFill>
                  <a:srgbClr val="99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**З  Т*УД*  </a:t>
            </a:r>
            <a:br>
              <a:rPr lang="ru-RU" sz="9700">
                <a:solidFill>
                  <a:srgbClr val="99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</a:br>
            <a:r>
              <a:rPr lang="ru-RU" sz="9700">
                <a:solidFill>
                  <a:srgbClr val="99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Н*  *ВТ*ЩИ*Ь  И  *Ы*КИ  </a:t>
            </a:r>
            <a:br>
              <a:rPr lang="ru-RU" sz="9700">
                <a:solidFill>
                  <a:srgbClr val="99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</a:br>
            <a:r>
              <a:rPr lang="ru-RU" sz="9700">
                <a:solidFill>
                  <a:srgbClr val="99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*З  *Р*ДА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9144000" cy="6408738"/>
          </a:xfrm>
        </p:spPr>
        <p:txBody>
          <a:bodyPr/>
          <a:lstStyle/>
          <a:p>
            <a:pPr eaLnBrk="1" hangingPunct="1">
              <a:defRPr/>
            </a:pPr>
            <a:r>
              <a:rPr lang="ru-RU" sz="9200" b="1" i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«Без труда </a:t>
            </a:r>
            <a:br>
              <a:rPr lang="ru-RU" sz="9200" b="1" i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9200" b="1" i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не вытащишь </a:t>
            </a:r>
            <a:br>
              <a:rPr lang="ru-RU" sz="9200" b="1" i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9200" b="1" i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и рыбки </a:t>
            </a:r>
            <a:br>
              <a:rPr lang="ru-RU" sz="9200" b="1" i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9200" b="1" i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из пруда»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WordArt 5"/>
          <p:cNvSpPr>
            <a:spLocks noChangeArrowheads="1" noChangeShapeType="1" noTextEdit="1"/>
          </p:cNvSpPr>
          <p:nvPr/>
        </p:nvSpPr>
        <p:spPr bwMode="auto">
          <a:xfrm>
            <a:off x="785813" y="333375"/>
            <a:ext cx="7643812" cy="56165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4944"/>
                <a:gd name="adj2" fmla="val 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l="100000" t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2 конкурс </a:t>
            </a:r>
          </a:p>
          <a:p>
            <a:pPr algn="ctr"/>
            <a:r>
              <a:rPr lang="ru-RU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l="100000" t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«Знатоки пословиц </a:t>
            </a:r>
          </a:p>
          <a:p>
            <a:pPr algn="ctr"/>
            <a:r>
              <a:rPr lang="ru-RU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rect">
                    <a:fillToRect l="100000" t="100000"/>
                  </a:path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</a:rPr>
              <a:t>об учёбе и учебном труде» </a:t>
            </a:r>
          </a:p>
        </p:txBody>
      </p:sp>
      <p:pic>
        <p:nvPicPr>
          <p:cNvPr id="9219" name="Picture 6" descr="C:\Documents and Settings\All Users\Documents\My Pictures\Sample Pictures\dividers_1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69344" y="3155157"/>
            <a:ext cx="57864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7" descr="C:\Documents and Settings\All Users\Documents\My Pictures\Sample Pictures\dividers_1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795169" y="3134519"/>
            <a:ext cx="5715000" cy="58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8" descr="C:\Documents and Settings\All Users\Documents\My Pictures\Sample Pictures\dividers_1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6215063"/>
            <a:ext cx="4143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9" descr="C:\Documents and Settings\All Users\Documents\My Pictures\Sample Pictures\dividers_1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6215063"/>
            <a:ext cx="4143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0" descr="C:\Documents and Settings\All Users\Documents\My Pictures\Sample Pictures\dividers_1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14313"/>
            <a:ext cx="40719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1" descr="C:\Documents and Settings\All Users\Documents\My Pictures\Sample Pictures\dividers_1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38125"/>
            <a:ext cx="421481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3188"/>
            <a:ext cx="8964613" cy="3541712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Прежде, </a:t>
            </a:r>
            <a:b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чем сказать, </a:t>
            </a:r>
            <a:b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о сути слов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076700"/>
            <a:ext cx="8964613" cy="187325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подумай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913"/>
            <a:ext cx="9144000" cy="4176712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Не удивляй одеждой, </a:t>
            </a:r>
            <a:b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а удивляй 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4437063"/>
            <a:ext cx="8229600" cy="1431925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8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знаниями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build="p"/>
    </p:bldLst>
  </p:timing>
</p:sld>
</file>

<file path=ppt/theme/theme1.xml><?xml version="1.0" encoding="utf-8"?>
<a:theme xmlns:a="http://schemas.openxmlformats.org/drawingml/2006/main" name="Шары">
  <a:themeElements>
    <a:clrScheme name="Шары 11">
      <a:dk1>
        <a:srgbClr val="000066"/>
      </a:dk1>
      <a:lt1>
        <a:srgbClr val="CCFFFF"/>
      </a:lt1>
      <a:dk2>
        <a:srgbClr val="000066"/>
      </a:dk2>
      <a:lt2>
        <a:srgbClr val="CCCCFF"/>
      </a:lt2>
      <a:accent1>
        <a:srgbClr val="9999FF"/>
      </a:accent1>
      <a:accent2>
        <a:srgbClr val="33CCCC"/>
      </a:accent2>
      <a:accent3>
        <a:srgbClr val="E2FFFF"/>
      </a:accent3>
      <a:accent4>
        <a:srgbClr val="000056"/>
      </a:accent4>
      <a:accent5>
        <a:srgbClr val="CACAFF"/>
      </a:accent5>
      <a:accent6>
        <a:srgbClr val="2DB9B9"/>
      </a:accent6>
      <a:hlink>
        <a:srgbClr val="66FFFF"/>
      </a:hlink>
      <a:folHlink>
        <a:srgbClr val="660066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10">
        <a:dk1>
          <a:srgbClr val="000066"/>
        </a:dk1>
        <a:lt1>
          <a:srgbClr val="CCCC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2E2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11">
        <a:dk1>
          <a:srgbClr val="000066"/>
        </a:dk1>
        <a:lt1>
          <a:srgbClr val="CCFF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2FF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180</Words>
  <Application>Microsoft Office PowerPoint</Application>
  <PresentationFormat>Экран (4:3)</PresentationFormat>
  <Paragraphs>49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Verdana</vt:lpstr>
      <vt:lpstr>Arial</vt:lpstr>
      <vt:lpstr>Calibri</vt:lpstr>
      <vt:lpstr>Comic Sans MS</vt:lpstr>
      <vt:lpstr>Arial Black</vt:lpstr>
      <vt:lpstr>Monotype Corsiva</vt:lpstr>
      <vt:lpstr>Шары</vt:lpstr>
      <vt:lpstr>МОУ «Лицей г. Вольска Саратовской области» </vt:lpstr>
      <vt:lpstr>Цели и задачи:</vt:lpstr>
      <vt:lpstr>Конкурсное                                                 состязание   </vt:lpstr>
      <vt:lpstr>Слайд 4</vt:lpstr>
      <vt:lpstr>**З  Т*УД*   Н*  *ВТ*ЩИ*Ь  И  *Ы*КИ   *З  *Р*ДА</vt:lpstr>
      <vt:lpstr>«Без труда  не вытащишь  и рыбки  из пруда»</vt:lpstr>
      <vt:lpstr>Слайд 7</vt:lpstr>
      <vt:lpstr>Прежде,  чем сказать,  о сути слов</vt:lpstr>
      <vt:lpstr>Не удивляй одеждой,  а удивляй  </vt:lpstr>
      <vt:lpstr>Внимательно выслушаешь – многому </vt:lpstr>
      <vt:lpstr>Не туда заплыл – поверни,  не то сказал – </vt:lpstr>
      <vt:lpstr>В умной  беседе –  ума набираться, а в глупой – свой </vt:lpstr>
      <vt:lpstr>Слайд 13</vt:lpstr>
      <vt:lpstr>Слайд 14</vt:lpstr>
      <vt:lpstr>Сказка – ложь, да в ней намёк </vt:lpstr>
      <vt:lpstr>Скоро сказка сказывается </vt:lpstr>
      <vt:lpstr>Пойди туда – не знаю куда </vt:lpstr>
      <vt:lpstr>Слайд 18</vt:lpstr>
      <vt:lpstr>Объявление  команды победителей </vt:lpstr>
      <vt:lpstr>Стол, за которым ты сидишь, Кровать, в которой ты уснёшь, Тетрадь, ботинки, пара лыж, Тарелка, вилка, нож И каждый гвоздик, каждый дом, И каждый ломтик хлеба –  Всё это сделано трудом, А не свалилось с неба. За всё, что сделано для нас, Мы благодарны людям. Придёт пора, настанет час И мы трудиться будем.</vt:lpstr>
      <vt:lpstr>Спасибо  за внимание и помощь!</vt:lpstr>
    </vt:vector>
  </TitlesOfParts>
  <Company>Dom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МОУ «Лицей г. Вольска Саратовской области» </dc:title>
  <dc:creator>Дед мороз</dc:creator>
  <cp:lastModifiedBy>Дед мороз</cp:lastModifiedBy>
  <cp:revision>10</cp:revision>
  <dcterms:created xsi:type="dcterms:W3CDTF">2009-10-17T09:01:06Z</dcterms:created>
  <dcterms:modified xsi:type="dcterms:W3CDTF">2010-01-23T22:25:09Z</dcterms:modified>
</cp:coreProperties>
</file>