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8" r:id="rId9"/>
    <p:sldId id="265" r:id="rId10"/>
    <p:sldId id="279" r:id="rId11"/>
    <p:sldId id="266" r:id="rId12"/>
    <p:sldId id="278" r:id="rId13"/>
    <p:sldId id="269" r:id="rId14"/>
    <p:sldId id="280" r:id="rId15"/>
    <p:sldId id="263" r:id="rId16"/>
    <p:sldId id="277" r:id="rId17"/>
    <p:sldId id="267" r:id="rId18"/>
    <p:sldId id="270" r:id="rId19"/>
    <p:sldId id="272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43CCAEA-99AF-49AA-BEB3-0BFFB86A1C57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95EC9-8B13-4582-B696-E7705BEE1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95FC-DBC1-4195-829B-BADC28E0F8B4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E6FC-A965-440E-80EE-1569B3451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EA8A-667E-430D-8188-328EE9F7ABD4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106D-3CB2-4BEB-81B9-BED408239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D20B-BC7E-4CA3-A05E-D9678932FBCE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AC61-B009-447E-BEBD-2D41F78365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E624-78AA-4513-BA1E-F960E81AC85A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05588-2D36-46CC-8CC2-4305228DBC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D414-E2B8-4190-9A07-8A5C4DF239EB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61C-A42A-4239-8EAD-0942977D1C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4F45F-A620-4D0F-81AB-CF8FD6134FEE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84B2B9-8DB2-4686-938A-5781DC4748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91A7-C206-4F6B-BE2C-3FF3D830A4E6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B429-8C50-4F75-B091-60216B60FD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78D6-BFAD-4CF3-9F5F-2710749A293E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4504-C0B1-46BE-9C15-1EA0ED3423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20DF542-56CC-4DC7-88C5-0C96C4C70038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0E90E40-2D47-4807-89DB-53A909FD0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7EDAD65-DC6D-48F7-8EF0-D6136C78165D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E82476A-51CC-4678-9180-EAEDC8854C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E10CBA-277F-40CF-972F-CD4B83D3D39C}" type="datetimeFigureOut">
              <a:rPr lang="ru-RU"/>
              <a:pPr>
                <a:defRPr/>
              </a:pPr>
              <a:t>13.01.2010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044F08-119D-4BDC-B7AB-A6A291B9F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28" r:id="rId4"/>
    <p:sldLayoutId id="2147483936" r:id="rId5"/>
    <p:sldLayoutId id="2147483929" r:id="rId6"/>
    <p:sldLayoutId id="2147483930" r:id="rId7"/>
    <p:sldLayoutId id="2147483937" r:id="rId8"/>
    <p:sldLayoutId id="2147483938" r:id="rId9"/>
    <p:sldLayoutId id="2147483931" r:id="rId10"/>
    <p:sldLayoutId id="214748393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- путешествие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0" y="2286000"/>
            <a:ext cx="7358063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ru-RU" sz="600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Общие папки\МТВ\дорог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286000"/>
            <a:ext cx="8215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щие папки\МТВ\Конкурс\дорожные знаки\5[1].16с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214686"/>
            <a:ext cx="2500330" cy="3071833"/>
          </a:xfrm>
          <a:prstGeom prst="rect">
            <a:avLst/>
          </a:prstGeom>
          <a:noFill/>
        </p:spPr>
      </p:pic>
      <p:pic>
        <p:nvPicPr>
          <p:cNvPr id="2051" name="Picture 3" descr="D:\Общие папки\МТВ\Конкурс\дорожные знаки\3[1].10с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85926"/>
            <a:ext cx="2643206" cy="3000396"/>
          </a:xfrm>
          <a:prstGeom prst="rect">
            <a:avLst/>
          </a:prstGeom>
          <a:noFill/>
        </p:spPr>
      </p:pic>
      <p:pic>
        <p:nvPicPr>
          <p:cNvPr id="7" name="Рисунок 6" descr="11.gif (787 bytes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29289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7158" y="268288"/>
            <a:ext cx="8329642" cy="1398587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знаков</a:t>
            </a:r>
          </a:p>
        </p:txBody>
      </p:sp>
      <p:pic>
        <p:nvPicPr>
          <p:cNvPr id="17411" name="Picture 2" descr="D:\Общие папки\МТВ\столб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35100"/>
            <a:ext cx="4000500" cy="5424488"/>
          </a:xfrm>
          <a:noFill/>
        </p:spPr>
      </p:pic>
      <p:pic>
        <p:nvPicPr>
          <p:cNvPr id="17412" name="Picture 4" descr="D:\Общие папки\МТВ\ил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86438" y="1465263"/>
            <a:ext cx="2714625" cy="5392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gif (787 bytes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643206" cy="302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Общие папки\МТВ\Конкурс\дорожные знаки\3[1].10с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21082" y="2214555"/>
            <a:ext cx="2093925" cy="2071702"/>
          </a:xfrm>
          <a:prstGeom prst="rect">
            <a:avLst/>
          </a:prstGeom>
          <a:noFill/>
        </p:spPr>
      </p:pic>
      <p:pic>
        <p:nvPicPr>
          <p:cNvPr id="1027" name="Picture 3" descr="D:\Общие папки\МТВ\Конкурс\дорожные знаки\5[1].16с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857364"/>
            <a:ext cx="2071701" cy="2571767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Предупреждающий        Запрещающий               Знак особых                  знак                                        </a:t>
            </a:r>
            <a:r>
              <a:rPr lang="ru-RU" sz="2000" dirty="0" err="1" smtClean="0"/>
              <a:t>знак</a:t>
            </a:r>
            <a:r>
              <a:rPr lang="ru-RU" sz="2000" dirty="0" smtClean="0"/>
              <a:t>                                 предписаний</a:t>
            </a:r>
            <a:endParaRPr lang="ru-RU" sz="20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Восстановите знак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6" descr="D:\Общие папки\МТВ\алеша Поп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1571625"/>
            <a:ext cx="2343150" cy="5110163"/>
          </a:xfrm>
          <a:noFill/>
        </p:spPr>
      </p:pic>
      <p:pic>
        <p:nvPicPr>
          <p:cNvPr id="18436" name="Picture 7" descr="D:\Общие папки\МТВ\stol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85750" y="1477963"/>
            <a:ext cx="4071938" cy="5237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бщие папки\МТВ\Конкурс\дорожные знаки\1[1].22с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2947981" cy="2786081"/>
          </a:xfrm>
          <a:prstGeom prst="rect">
            <a:avLst/>
          </a:prstGeom>
          <a:noFill/>
        </p:spPr>
      </p:pic>
      <p:pic>
        <p:nvPicPr>
          <p:cNvPr id="3075" name="Picture 3" descr="D:\Общие папки\МТВ\Конкурс\дорожные знаки\1[1].23сж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773417" cy="2714644"/>
          </a:xfrm>
          <a:prstGeom prst="rect">
            <a:avLst/>
          </a:prstGeom>
          <a:noFill/>
        </p:spPr>
      </p:pic>
      <p:pic>
        <p:nvPicPr>
          <p:cNvPr id="3076" name="Picture 4" descr="D:\Общие папки\МТВ\Конкурс\дорожные знаки\5[1].19.1с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00306"/>
            <a:ext cx="252255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Расставьте знаки</a:t>
            </a:r>
          </a:p>
        </p:txBody>
      </p:sp>
      <p:pic>
        <p:nvPicPr>
          <p:cNvPr id="19459" name="Picture 2" descr="D:\Общие папки\МТВ\верст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2000250"/>
            <a:ext cx="2895600" cy="3857625"/>
          </a:xfrm>
          <a:noFill/>
        </p:spPr>
      </p:pic>
      <p:pic>
        <p:nvPicPr>
          <p:cNvPr id="19460" name="Picture 5" descr="D:\Общие папки\МТВ\богат обре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785938"/>
            <a:ext cx="27146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Общие папки\МТВ\Конкурс\perekrest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21484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643338" cy="1399032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Гриня и его друзья</a:t>
            </a:r>
            <a:b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 smtClean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D:\Общие папки\МТВ\Конкурс\Грамоты\сканирование000101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0"/>
            <a:ext cx="5357812" cy="6894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985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Продолжите предложение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считаем …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понравилось…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думаем …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Хотим добавить…</a:t>
            </a:r>
          </a:p>
        </p:txBody>
      </p:sp>
      <p:sp>
        <p:nvSpPr>
          <p:cNvPr id="21508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работали усердно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активны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помогали друг другу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выдвигали новые идеи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заслужили похвалу, награду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серьезно подошли к проблеме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эмоциональны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Изучай правила движенья!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Выполняй их без возраженья!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тогда будешь невредимым.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ПДД – сделано в России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399032"/>
          </a:xfrm>
        </p:spPr>
        <p:txBody>
          <a:bodyPr rtlCol="0"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До</a:t>
            </a:r>
          </a:p>
        </p:txBody>
      </p:sp>
      <p:pic>
        <p:nvPicPr>
          <p:cNvPr id="9219" name="Picture 2" descr="D:\Общие папки\МТВ\рога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14625" y="1143000"/>
            <a:ext cx="2000250" cy="2786063"/>
          </a:xfrm>
          <a:noFill/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857875" y="1214438"/>
            <a:ext cx="4572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</a:rPr>
              <a:t> З  </a:t>
            </a:r>
          </a:p>
          <a:p>
            <a:r>
              <a:rPr lang="ru-RU" sz="8800" dirty="0">
                <a:solidFill>
                  <a:srgbClr val="FF0000"/>
                </a:solidFill>
              </a:rPr>
              <a:t>ки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929313" y="2714625"/>
            <a:ext cx="1143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5"/>
          <p:cNvSpPr>
            <a:spLocks noGrp="1"/>
          </p:cNvSpPr>
          <p:nvPr>
            <p:ph idx="4294967295"/>
          </p:nvPr>
        </p:nvSpPr>
        <p:spPr>
          <a:xfrm>
            <a:off x="785813" y="928688"/>
            <a:ext cx="7443787" cy="552608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дорог желаем ровных,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Пусть горит зеленый свет,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Всем успехов вам огромных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здоровья на сто лет!</a:t>
            </a:r>
          </a:p>
          <a:p>
            <a:pPr algn="ctr">
              <a:buFont typeface="Wingdings 2" pitchFamily="18" charset="2"/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ценней всего на свете.</a:t>
            </a:r>
          </a:p>
          <a:p>
            <a:pPr algn="ctr">
              <a:buFont typeface="Wingdings 2" pitchFamily="18" charset="2"/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рискуйте жизнью, дети!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charset="0"/>
              </a:rPr>
              <a:t>«Витязь на распутье»</a:t>
            </a:r>
          </a:p>
        </p:txBody>
      </p:sp>
      <p:pic>
        <p:nvPicPr>
          <p:cNvPr id="10243" name="Picture 2" descr="D:\Общие папки\МТВ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0538" y="1485900"/>
            <a:ext cx="8153400" cy="5372100"/>
          </a:xfrm>
          <a:noFill/>
        </p:spPr>
      </p:pic>
      <p:pic>
        <p:nvPicPr>
          <p:cNvPr id="4" name="Picture 2" descr="D:\Общие папки\МТВ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85900"/>
            <a:ext cx="81534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1267" name="Picture 2" descr="D:\Общие папки\МТВ\Конкурс\Грамоты\сканирование000101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1675" y="104775"/>
            <a:ext cx="4886325" cy="675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5556"/>
          </a:xfrm>
        </p:spPr>
        <p:txBody>
          <a:bodyPr rtlCol="0"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Алексей Михайлович Романов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1629 - 1676</a:t>
            </a:r>
          </a:p>
        </p:txBody>
      </p:sp>
      <p:pic>
        <p:nvPicPr>
          <p:cNvPr id="12291" name="Picture 2" descr="D:\Общие папки\МТВ\Алекс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643063"/>
            <a:ext cx="3633787" cy="5070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5720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Верстовой столб</a:t>
            </a:r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Верста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старин-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ная мера длины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верста – 1км 70м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Коломенская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верста</a:t>
            </a:r>
          </a:p>
        </p:txBody>
      </p:sp>
      <p:pic>
        <p:nvPicPr>
          <p:cNvPr id="13316" name="Picture 3" descr="D:\Общие папки\МТВ\стол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738"/>
            <a:ext cx="4572000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362075"/>
          </a:xfrm>
        </p:spPr>
        <p:txBody>
          <a:bodyPr rtlCol="0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мчится тройка удалая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вдоль </a:t>
            </a:r>
            <a:r>
              <a:rPr lang="ru-RU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дороге столбовой…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4340" name="Picture 6" descr="D:\Общие папки\МТВ\убег от вол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2013"/>
            <a:ext cx="91440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Правила работы в группе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Выслушивать мнение других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Высказываться по порядку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Подчиняться большинству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Обижать никого нельзя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дружно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Заколдованные знаки</a:t>
            </a:r>
          </a:p>
        </p:txBody>
      </p:sp>
      <p:pic>
        <p:nvPicPr>
          <p:cNvPr id="16388" name="Picture 4" descr="D:\Общие папки\МТВ\добрын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571625"/>
            <a:ext cx="2428875" cy="4956175"/>
          </a:xfrm>
          <a:noFill/>
        </p:spPr>
      </p:pic>
      <p:pic>
        <p:nvPicPr>
          <p:cNvPr id="1026" name="Picture 2" descr="D:\Мои документы\Рабочий стол\стол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3276605" cy="48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Игра - путешествие</vt:lpstr>
      <vt:lpstr> До</vt:lpstr>
      <vt:lpstr>«Витязь на распутье»</vt:lpstr>
      <vt:lpstr>Слайд 4</vt:lpstr>
      <vt:lpstr>Алексей Михайлович Романов 1629 - 1676</vt:lpstr>
      <vt:lpstr>Верстовой столб</vt:lpstr>
      <vt:lpstr>Вот мчится тройка удалая вдоль по дороге столбовой…</vt:lpstr>
      <vt:lpstr>    Правила работы в группе</vt:lpstr>
      <vt:lpstr>Заколдованные знаки</vt:lpstr>
      <vt:lpstr>Слайд 10</vt:lpstr>
      <vt:lpstr>Группы знаков</vt:lpstr>
      <vt:lpstr>Предупреждающий        Запрещающий               Знак особых                  знак                                        знак                                 предписаний</vt:lpstr>
      <vt:lpstr>Восстановите знак</vt:lpstr>
      <vt:lpstr>Слайд 14</vt:lpstr>
      <vt:lpstr>Расставьте знаки</vt:lpstr>
      <vt:lpstr>Слайд 16</vt:lpstr>
      <vt:lpstr>  Гриня и его друзья  </vt:lpstr>
      <vt:lpstr>Продолжите предложение</vt:lpstr>
      <vt:lpstr>Слайд 19</vt:lpstr>
      <vt:lpstr>Слайд 20</vt:lpstr>
    </vt:vector>
  </TitlesOfParts>
  <Company>MSHome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System Administrator</dc:creator>
  <cp:lastModifiedBy>System Administrator</cp:lastModifiedBy>
  <cp:revision>49</cp:revision>
  <dcterms:created xsi:type="dcterms:W3CDTF">2009-01-18T12:20:16Z</dcterms:created>
  <dcterms:modified xsi:type="dcterms:W3CDTF">2010-01-13T17:01:26Z</dcterms:modified>
</cp:coreProperties>
</file>