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presProps.xml" ContentType="application/vnd.openxmlformats-officedocument.presentationml.presProps+xml"/>
  <Override PartName="/ppt/media/image1.jpeg" ContentType="image/jpeg"/>
  <Override PartName="/ppt/media/image2.jpeg" ContentType="image/jpeg"/>
  <Override PartName="/ppt/media/image3.jpeg" ContentType="image/jpeg"/>
  <Override PartName="/ppt/media/image4.png" ContentType="image/png"/>
  <Override PartName="/ppt/media/image5.jpeg" ContentType="image/jpeg"/>
  <Override PartName="/ppt/media/image7.png" ContentType="image/png"/>
  <Override PartName="/ppt/media/image6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microsoft.com/office/2020/02/relationships/classificationlabels" Target="/docMetadata/LabelInfo.xml"/><Relationship Id="rId5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</p:sldMasterIdLst>
  <p:sldIdLst>
    <p:sldId id="256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" Target="slides/slide1.xml"/><Relationship Id="rId20" Type="http://schemas.openxmlformats.org/officeDocument/2006/relationships/slide" Target="slides/slide2.xml"/><Relationship Id="rId21" Type="http://schemas.openxmlformats.org/officeDocument/2006/relationships/slide" Target="slides/slide3.xml"/><Relationship Id="rId22" Type="http://schemas.openxmlformats.org/officeDocument/2006/relationships/slide" Target="slides/slide4.xml"/><Relationship Id="rId23" Type="http://schemas.openxmlformats.org/officeDocument/2006/relationships/slide" Target="slides/slide5.xml"/><Relationship Id="rId24" Type="http://schemas.openxmlformats.org/officeDocument/2006/relationships/slide" Target="slides/slide6.xml"/><Relationship Id="rId25" Type="http://schemas.openxmlformats.org/officeDocument/2006/relationships/slide" Target="slides/slide7.xml"/><Relationship Id="rId26" Type="http://schemas.openxmlformats.org/officeDocument/2006/relationships/slide" Target="slides/slide8.xml"/><Relationship Id="rId27" Type="http://schemas.openxmlformats.org/officeDocument/2006/relationships/slide" Target="slides/slide9.xml"/><Relationship Id="rId28" Type="http://schemas.openxmlformats.org/officeDocument/2006/relationships/slide" Target="slides/slide10.xml"/><Relationship Id="rId29" Type="http://schemas.openxmlformats.org/officeDocument/2006/relationships/slide" Target="slides/slide11.xml"/><Relationship Id="rId30" Type="http://schemas.openxmlformats.org/officeDocument/2006/relationships/slide" Target="slides/slide12.xml"/><Relationship Id="rId31" Type="http://schemas.openxmlformats.org/officeDocument/2006/relationships/slide" Target="slides/slide13.xml"/><Relationship Id="rId32" Type="http://schemas.openxmlformats.org/officeDocument/2006/relationships/slide" Target="slides/slide14.xml"/><Relationship Id="rId3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 and content with imag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4712BC83-C672-4B20-A410-3D28A38068E1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wo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D925F4BB-53A0-4E24-8BFC-74992BF5A085}" type="slidenum">
              <a:t>&lt;#&gt;</a:t>
            </a:fld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wo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A46ADB42-ABC5-4EB3-B3E3-F978746DF167}" type="slidenum">
              <a:t>&lt;#&gt;</a:t>
            </a:fld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 and content with image 0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2"/>
          </p:nvPr>
        </p:nvSpPr>
        <p:spPr/>
        <p:txBody>
          <a:bodyPr/>
          <a:p>
            <a:fld id="{229E4C9D-0106-4CDC-B025-02BEEED0D0FD}" type="slidenum">
              <a:t>&lt;#&gt;</a:t>
            </a:fld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 and content with image 02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FBD188B5-5852-49A4-9392-4857DA4461BF}" type="slidenum">
              <a:t>&lt;#&gt;</a:t>
            </a:fld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 and content with image 03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A6155558-0F57-4B2B-8140-680BEF959790}" type="slidenum">
              <a:t>&lt;#&gt;</a:t>
            </a:fld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 and content with image 04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8"/>
          </p:nvPr>
        </p:nvSpPr>
        <p:spPr/>
        <p:txBody>
          <a:bodyPr/>
          <a:p>
            <a:fld id="{A283BB4F-09E7-4AA6-A140-8550415644AA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wo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22A8AA6-171C-414D-B09A-57C4CD7A20EE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5227C76F-F2EB-4BD0-B8CE-B4937A15383B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wo conten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1C143A5-E12A-4AD0-B618-9CE9C940029B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399690A-6ECE-494E-BEB8-FBA2953A1BE9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 and content with im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DFAEFC5A-8649-49EB-A292-43ADC2162CD0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 and content with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71F232D7-0E10-4A29-83A0-35CD8A886C5A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 and content with imag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1C6849A0-DA41-4FB9-96B8-D9C7FCDADF85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11"/>
          <p:cNvSpPr/>
          <p:nvPr/>
        </p:nvSpPr>
        <p:spPr>
          <a:xfrm>
            <a:off x="0" y="5603760"/>
            <a:ext cx="12187800" cy="1253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randview Display"/>
            </a:endParaRPr>
          </a:p>
        </p:txBody>
      </p:sp>
      <p:sp>
        <p:nvSpPr>
          <p:cNvPr id="1" name="Rectangle 4"/>
          <p:cNvSpPr/>
          <p:nvPr/>
        </p:nvSpPr>
        <p:spPr>
          <a:xfrm>
            <a:off x="0" y="0"/>
            <a:ext cx="12191040" cy="28184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randview Display"/>
            </a:endParaRPr>
          </a:p>
        </p:txBody>
      </p:sp>
      <p:cxnSp>
        <p:nvCxnSpPr>
          <p:cNvPr id="2" name="Straight Connector 9"/>
          <p:cNvCxnSpPr/>
          <p:nvPr/>
        </p:nvCxnSpPr>
        <p:spPr>
          <a:xfrm>
            <a:off x="0" y="5614200"/>
            <a:ext cx="12189960" cy="1080"/>
          </a:xfrm>
          <a:prstGeom prst="straightConnector1">
            <a:avLst/>
          </a:prstGeom>
          <a:ln w="12700">
            <a:solidFill>
              <a:srgbClr val="7e8263"/>
            </a:solidFill>
            <a:round/>
          </a:ln>
        </p:spPr>
      </p:cxnSp>
      <p:grpSp>
        <p:nvGrpSpPr>
          <p:cNvPr id="3" name="Graphic 16"/>
          <p:cNvGrpSpPr/>
          <p:nvPr/>
        </p:nvGrpSpPr>
        <p:grpSpPr>
          <a:xfrm>
            <a:off x="11325960" y="303840"/>
            <a:ext cx="561240" cy="1996920"/>
            <a:chOff x="11325960" y="303840"/>
            <a:chExt cx="561240" cy="1996920"/>
          </a:xfrm>
        </p:grpSpPr>
        <p:sp>
          <p:nvSpPr>
            <p:cNvPr id="4" name="Freeform 21"/>
            <p:cNvSpPr/>
            <p:nvPr/>
          </p:nvSpPr>
          <p:spPr>
            <a:xfrm flipV="1" rot="16200000">
              <a:off x="11323440" y="612720"/>
              <a:ext cx="566280" cy="561240"/>
            </a:xfrm>
            <a:custGeom>
              <a:avLst/>
              <a:gdLst>
                <a:gd name="textAreaLeft" fmla="*/ 0 w 566280"/>
                <a:gd name="textAreaRight" fmla="*/ 567360 w 566280"/>
                <a:gd name="textAreaTop" fmla="*/ -720 h 561240"/>
                <a:gd name="textAreaBottom" fmla="*/ 561600 h 561240"/>
              </a:gdLst>
              <a:ahLst/>
              <a:rect l="textAreaLeft" t="textAreaTop" r="textAreaRight" b="textAreaBottom"/>
              <a:pathLst>
                <a:path w="638403" h="632636">
                  <a:moveTo>
                    <a:pt x="983" y="337885"/>
                  </a:moveTo>
                  <a:cubicBezTo>
                    <a:pt x="24795" y="505263"/>
                    <a:pt x="106330" y="601383"/>
                    <a:pt x="245396" y="626337"/>
                  </a:cubicBezTo>
                  <a:cubicBezTo>
                    <a:pt x="439136" y="661160"/>
                    <a:pt x="594013" y="548721"/>
                    <a:pt x="635162" y="360278"/>
                  </a:cubicBezTo>
                  <a:cubicBezTo>
                    <a:pt x="635924" y="356672"/>
                    <a:pt x="638496" y="332097"/>
                    <a:pt x="638401" y="323652"/>
                  </a:cubicBezTo>
                  <a:cubicBezTo>
                    <a:pt x="638210" y="306098"/>
                    <a:pt x="636496" y="291012"/>
                    <a:pt x="636496" y="291012"/>
                  </a:cubicBezTo>
                  <a:cubicBezTo>
                    <a:pt x="585156" y="-105706"/>
                    <a:pt x="16223" y="-90239"/>
                    <a:pt x="317" y="297274"/>
                  </a:cubicBezTo>
                  <a:cubicBezTo>
                    <a:pt x="317" y="297274"/>
                    <a:pt x="-731" y="315872"/>
                    <a:pt x="984" y="337885"/>
                  </a:cubicBezTo>
                  <a:lnTo>
                    <a:pt x="984" y="337885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dk1"/>
                </a:solidFill>
                <a:latin typeface="Grandview Display"/>
              </a:endParaRPr>
            </a:p>
          </p:txBody>
        </p:sp>
        <p:sp>
          <p:nvSpPr>
            <p:cNvPr id="5" name="Freeform 22"/>
            <p:cNvSpPr/>
            <p:nvPr/>
          </p:nvSpPr>
          <p:spPr>
            <a:xfrm flipV="1" rot="16200000">
              <a:off x="10605240" y="1277280"/>
              <a:ext cx="1996920" cy="49320"/>
            </a:xfrm>
            <a:custGeom>
              <a:avLst/>
              <a:gdLst>
                <a:gd name="textAreaLeft" fmla="*/ 0 w 1996920"/>
                <a:gd name="textAreaRight" fmla="*/ 1998000 w 1996920"/>
                <a:gd name="textAreaTop" fmla="*/ -720 h 49320"/>
                <a:gd name="textAreaBottom" fmla="*/ 49680 h 49320"/>
              </a:gdLst>
              <a:ahLst/>
              <a:rect l="textAreaLeft" t="textAreaTop" r="textAreaRight" b="textAreaBottom"/>
              <a:pathLst>
                <a:path w="2247898" h="56551">
                  <a:moveTo>
                    <a:pt x="1901923" y="56457"/>
                  </a:moveTo>
                  <a:cubicBezTo>
                    <a:pt x="2002698" y="54179"/>
                    <a:pt x="2104330" y="52187"/>
                    <a:pt x="2206630" y="50669"/>
                  </a:cubicBezTo>
                  <a:cubicBezTo>
                    <a:pt x="2230156" y="50384"/>
                    <a:pt x="2245873" y="36056"/>
                    <a:pt x="2247873" y="13853"/>
                  </a:cubicBezTo>
                  <a:cubicBezTo>
                    <a:pt x="2248349" y="7021"/>
                    <a:pt x="2242253" y="1233"/>
                    <a:pt x="2234728" y="1233"/>
                  </a:cubicBezTo>
                  <a:lnTo>
                    <a:pt x="1900589" y="0"/>
                  </a:lnTo>
                  <a:cubicBezTo>
                    <a:pt x="1691609" y="16700"/>
                    <a:pt x="1482630" y="18692"/>
                    <a:pt x="1273650" y="6357"/>
                  </a:cubicBezTo>
                  <a:lnTo>
                    <a:pt x="21390" y="2562"/>
                  </a:lnTo>
                  <a:cubicBezTo>
                    <a:pt x="9007" y="2562"/>
                    <a:pt x="-1375" y="8160"/>
                    <a:pt x="149" y="13948"/>
                  </a:cubicBezTo>
                  <a:lnTo>
                    <a:pt x="6245" y="39472"/>
                  </a:lnTo>
                  <a:cubicBezTo>
                    <a:pt x="7483" y="45070"/>
                    <a:pt x="16151" y="48771"/>
                    <a:pt x="26533" y="48771"/>
                  </a:cubicBezTo>
                  <a:lnTo>
                    <a:pt x="1265173" y="46968"/>
                  </a:lnTo>
                  <a:cubicBezTo>
                    <a:pt x="1476629" y="32546"/>
                    <a:pt x="1688943" y="35582"/>
                    <a:pt x="1901924" y="56551"/>
                  </a:cubicBezTo>
                  <a:lnTo>
                    <a:pt x="1901924" y="56551"/>
                  </a:lnTo>
                  <a:lnTo>
                    <a:pt x="1901924" y="5645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400" bIns="5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dk1"/>
                </a:solidFill>
                <a:latin typeface="Grandview Display"/>
              </a:endParaRPr>
            </a:p>
          </p:txBody>
        </p:sp>
      </p:grpSp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21"/>
          <p:cNvSpPr/>
          <p:nvPr/>
        </p:nvSpPr>
        <p:spPr>
          <a:xfrm>
            <a:off x="0" y="6095880"/>
            <a:ext cx="6094800" cy="761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randview Display"/>
            </a:endParaRPr>
          </a:p>
        </p:txBody>
      </p:sp>
      <p:sp>
        <p:nvSpPr>
          <p:cNvPr id="96" name="Rectangle 10"/>
          <p:cNvSpPr/>
          <p:nvPr/>
        </p:nvSpPr>
        <p:spPr>
          <a:xfrm>
            <a:off x="6095880" y="2560320"/>
            <a:ext cx="6094800" cy="4296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randview Display"/>
            </a:endParaRPr>
          </a:p>
        </p:txBody>
      </p:sp>
      <p:sp>
        <p:nvSpPr>
          <p:cNvPr id="97" name="Rectangle 9"/>
          <p:cNvSpPr/>
          <p:nvPr/>
        </p:nvSpPr>
        <p:spPr>
          <a:xfrm>
            <a:off x="0" y="0"/>
            <a:ext cx="12191040" cy="25592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randview Display"/>
            </a:endParaRPr>
          </a:p>
        </p:txBody>
      </p:sp>
      <p:cxnSp>
        <p:nvCxnSpPr>
          <p:cNvPr id="98" name="Straight Connector 13"/>
          <p:cNvCxnSpPr/>
          <p:nvPr/>
        </p:nvCxnSpPr>
        <p:spPr>
          <a:xfrm>
            <a:off x="0" y="6095880"/>
            <a:ext cx="6099840" cy="1080"/>
          </a:xfrm>
          <a:prstGeom prst="straightConnector1">
            <a:avLst/>
          </a:prstGeom>
          <a:ln w="12700">
            <a:solidFill>
              <a:srgbClr val="7e8263"/>
            </a:solidFill>
            <a:round/>
          </a:ln>
        </p:spPr>
      </p:cxnSp>
      <p:sp>
        <p:nvSpPr>
          <p:cNvPr id="99" name="PlaceHolder 1"/>
          <p:cNvSpPr>
            <a:spLocks noGrp="1"/>
          </p:cNvSpPr>
          <p:nvPr>
            <p:ph type="ftr" idx="15"/>
          </p:nvPr>
        </p:nvSpPr>
        <p:spPr>
          <a:xfrm>
            <a:off x="1341000" y="6304680"/>
            <a:ext cx="3534480" cy="27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sldNum" idx="16"/>
          </p:nvPr>
        </p:nvSpPr>
        <p:spPr>
          <a:xfrm>
            <a:off x="457200" y="6304680"/>
            <a:ext cx="639000" cy="27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200" spc="-1" strike="noStrike">
                <a:solidFill>
                  <a:schemeClr val="lt1"/>
                </a:solidFill>
                <a:latin typeface="Grandview Display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33F5B83B-53E3-4435-97DD-2F48197F6127}" type="slidenum">
              <a:rPr b="1" lang="en-US" sz="1200" spc="-1" strike="noStrike">
                <a:solidFill>
                  <a:schemeClr val="lt1"/>
                </a:solidFill>
                <a:latin typeface="Grandview Display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2"/>
          <p:cNvSpPr/>
          <p:nvPr/>
        </p:nvSpPr>
        <p:spPr>
          <a:xfrm>
            <a:off x="0" y="2560320"/>
            <a:ext cx="6094800" cy="4296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randview Display"/>
            </a:endParaRPr>
          </a:p>
        </p:txBody>
      </p:sp>
      <p:sp>
        <p:nvSpPr>
          <p:cNvPr id="104" name="Rectangle 21"/>
          <p:cNvSpPr/>
          <p:nvPr/>
        </p:nvSpPr>
        <p:spPr>
          <a:xfrm>
            <a:off x="0" y="6095880"/>
            <a:ext cx="12191040" cy="761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randview Display"/>
            </a:endParaRPr>
          </a:p>
        </p:txBody>
      </p:sp>
      <p:sp>
        <p:nvSpPr>
          <p:cNvPr id="105" name="Rectangle 9"/>
          <p:cNvSpPr/>
          <p:nvPr/>
        </p:nvSpPr>
        <p:spPr>
          <a:xfrm>
            <a:off x="0" y="0"/>
            <a:ext cx="12191040" cy="25592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randview Display"/>
            </a:endParaRPr>
          </a:p>
        </p:txBody>
      </p:sp>
      <p:cxnSp>
        <p:nvCxnSpPr>
          <p:cNvPr id="106" name="Straight Connector 13"/>
          <p:cNvCxnSpPr/>
          <p:nvPr/>
        </p:nvCxnSpPr>
        <p:spPr>
          <a:xfrm>
            <a:off x="0" y="6095880"/>
            <a:ext cx="12192840" cy="1080"/>
          </a:xfrm>
          <a:prstGeom prst="straightConnector1">
            <a:avLst/>
          </a:prstGeom>
          <a:ln w="12700">
            <a:solidFill>
              <a:srgbClr val="7e8263"/>
            </a:solidFill>
            <a:round/>
          </a:ln>
        </p:spPr>
      </p:cxnSp>
      <p:grpSp>
        <p:nvGrpSpPr>
          <p:cNvPr id="107" name="Graphic 16"/>
          <p:cNvGrpSpPr/>
          <p:nvPr/>
        </p:nvGrpSpPr>
        <p:grpSpPr>
          <a:xfrm>
            <a:off x="11325960" y="303840"/>
            <a:ext cx="561240" cy="1996920"/>
            <a:chOff x="11325960" y="303840"/>
            <a:chExt cx="561240" cy="1996920"/>
          </a:xfrm>
        </p:grpSpPr>
        <p:sp>
          <p:nvSpPr>
            <p:cNvPr id="108" name="Freeform 11"/>
            <p:cNvSpPr/>
            <p:nvPr/>
          </p:nvSpPr>
          <p:spPr>
            <a:xfrm flipV="1" rot="16200000">
              <a:off x="11323440" y="612720"/>
              <a:ext cx="566280" cy="561240"/>
            </a:xfrm>
            <a:custGeom>
              <a:avLst/>
              <a:gdLst>
                <a:gd name="textAreaLeft" fmla="*/ 0 w 566280"/>
                <a:gd name="textAreaRight" fmla="*/ 567360 w 566280"/>
                <a:gd name="textAreaTop" fmla="*/ -720 h 561240"/>
                <a:gd name="textAreaBottom" fmla="*/ 561600 h 561240"/>
              </a:gdLst>
              <a:ahLst/>
              <a:rect l="textAreaLeft" t="textAreaTop" r="textAreaRight" b="textAreaBottom"/>
              <a:pathLst>
                <a:path w="638403" h="632636">
                  <a:moveTo>
                    <a:pt x="983" y="337885"/>
                  </a:moveTo>
                  <a:cubicBezTo>
                    <a:pt x="24795" y="505263"/>
                    <a:pt x="106330" y="601383"/>
                    <a:pt x="245396" y="626337"/>
                  </a:cubicBezTo>
                  <a:cubicBezTo>
                    <a:pt x="439136" y="661160"/>
                    <a:pt x="594013" y="548721"/>
                    <a:pt x="635162" y="360278"/>
                  </a:cubicBezTo>
                  <a:cubicBezTo>
                    <a:pt x="635924" y="356672"/>
                    <a:pt x="638496" y="332097"/>
                    <a:pt x="638401" y="323652"/>
                  </a:cubicBezTo>
                  <a:cubicBezTo>
                    <a:pt x="638210" y="306098"/>
                    <a:pt x="636496" y="291012"/>
                    <a:pt x="636496" y="291012"/>
                  </a:cubicBezTo>
                  <a:cubicBezTo>
                    <a:pt x="585156" y="-105706"/>
                    <a:pt x="16223" y="-90239"/>
                    <a:pt x="317" y="297274"/>
                  </a:cubicBezTo>
                  <a:cubicBezTo>
                    <a:pt x="317" y="297274"/>
                    <a:pt x="-731" y="315872"/>
                    <a:pt x="984" y="337885"/>
                  </a:cubicBezTo>
                  <a:lnTo>
                    <a:pt x="984" y="337885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dk1"/>
                </a:solidFill>
                <a:latin typeface="Grandview Display"/>
              </a:endParaRPr>
            </a:p>
          </p:txBody>
        </p:sp>
        <p:sp>
          <p:nvSpPr>
            <p:cNvPr id="109" name="Freeform 12"/>
            <p:cNvSpPr/>
            <p:nvPr/>
          </p:nvSpPr>
          <p:spPr>
            <a:xfrm flipV="1" rot="16200000">
              <a:off x="10605240" y="1277280"/>
              <a:ext cx="1996920" cy="49320"/>
            </a:xfrm>
            <a:custGeom>
              <a:avLst/>
              <a:gdLst>
                <a:gd name="textAreaLeft" fmla="*/ 0 w 1996920"/>
                <a:gd name="textAreaRight" fmla="*/ 1998000 w 1996920"/>
                <a:gd name="textAreaTop" fmla="*/ -720 h 49320"/>
                <a:gd name="textAreaBottom" fmla="*/ 49680 h 49320"/>
              </a:gdLst>
              <a:ahLst/>
              <a:rect l="textAreaLeft" t="textAreaTop" r="textAreaRight" b="textAreaBottom"/>
              <a:pathLst>
                <a:path w="2247898" h="56551">
                  <a:moveTo>
                    <a:pt x="1901923" y="56457"/>
                  </a:moveTo>
                  <a:cubicBezTo>
                    <a:pt x="2002698" y="54179"/>
                    <a:pt x="2104330" y="52187"/>
                    <a:pt x="2206630" y="50669"/>
                  </a:cubicBezTo>
                  <a:cubicBezTo>
                    <a:pt x="2230156" y="50384"/>
                    <a:pt x="2245873" y="36056"/>
                    <a:pt x="2247873" y="13853"/>
                  </a:cubicBezTo>
                  <a:cubicBezTo>
                    <a:pt x="2248349" y="7021"/>
                    <a:pt x="2242253" y="1233"/>
                    <a:pt x="2234728" y="1233"/>
                  </a:cubicBezTo>
                  <a:lnTo>
                    <a:pt x="1900589" y="0"/>
                  </a:lnTo>
                  <a:cubicBezTo>
                    <a:pt x="1691609" y="16700"/>
                    <a:pt x="1482630" y="18692"/>
                    <a:pt x="1273650" y="6357"/>
                  </a:cubicBezTo>
                  <a:lnTo>
                    <a:pt x="21390" y="2562"/>
                  </a:lnTo>
                  <a:cubicBezTo>
                    <a:pt x="9007" y="2562"/>
                    <a:pt x="-1375" y="8160"/>
                    <a:pt x="149" y="13948"/>
                  </a:cubicBezTo>
                  <a:lnTo>
                    <a:pt x="6245" y="39472"/>
                  </a:lnTo>
                  <a:cubicBezTo>
                    <a:pt x="7483" y="45070"/>
                    <a:pt x="16151" y="48771"/>
                    <a:pt x="26533" y="48771"/>
                  </a:cubicBezTo>
                  <a:lnTo>
                    <a:pt x="1265173" y="46968"/>
                  </a:lnTo>
                  <a:cubicBezTo>
                    <a:pt x="1476629" y="32546"/>
                    <a:pt x="1688943" y="35582"/>
                    <a:pt x="1901924" y="56551"/>
                  </a:cubicBezTo>
                  <a:lnTo>
                    <a:pt x="1901924" y="56551"/>
                  </a:lnTo>
                  <a:lnTo>
                    <a:pt x="1901924" y="5645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400" bIns="5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dk1"/>
                </a:solidFill>
                <a:latin typeface="Grandview Display"/>
              </a:endParaRPr>
            </a:p>
          </p:txBody>
        </p:sp>
      </p:grpSp>
      <p:sp>
        <p:nvSpPr>
          <p:cNvPr id="110" name="PlaceHolder 1"/>
          <p:cNvSpPr>
            <a:spLocks noGrp="1"/>
          </p:cNvSpPr>
          <p:nvPr>
            <p:ph type="ftr" idx="17"/>
          </p:nvPr>
        </p:nvSpPr>
        <p:spPr>
          <a:xfrm>
            <a:off x="1341000" y="6304680"/>
            <a:ext cx="3534480" cy="27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sldNum" idx="18"/>
          </p:nvPr>
        </p:nvSpPr>
        <p:spPr>
          <a:xfrm>
            <a:off x="457200" y="6304680"/>
            <a:ext cx="639000" cy="27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200" spc="-1" strike="noStrike">
                <a:solidFill>
                  <a:schemeClr val="lt1"/>
                </a:solidFill>
                <a:latin typeface="Grandview Display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1C534411-B83D-4F55-A15D-810B0AB6549C}" type="slidenum">
              <a:rPr b="1" lang="en-US" sz="1200" spc="-1" strike="noStrike">
                <a:solidFill>
                  <a:schemeClr val="lt1"/>
                </a:solidFill>
                <a:latin typeface="Grandview Display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21"/>
          <p:cNvSpPr/>
          <p:nvPr/>
        </p:nvSpPr>
        <p:spPr>
          <a:xfrm>
            <a:off x="0" y="6095880"/>
            <a:ext cx="12191040" cy="761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randview Display"/>
            </a:endParaRPr>
          </a:p>
        </p:txBody>
      </p:sp>
      <p:sp>
        <p:nvSpPr>
          <p:cNvPr id="113" name="Rectangle 9"/>
          <p:cNvSpPr/>
          <p:nvPr/>
        </p:nvSpPr>
        <p:spPr>
          <a:xfrm>
            <a:off x="0" y="0"/>
            <a:ext cx="12191040" cy="25592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randview Display"/>
            </a:endParaRPr>
          </a:p>
        </p:txBody>
      </p:sp>
      <p:cxnSp>
        <p:nvCxnSpPr>
          <p:cNvPr id="114" name="Straight Connector 13"/>
          <p:cNvCxnSpPr/>
          <p:nvPr/>
        </p:nvCxnSpPr>
        <p:spPr>
          <a:xfrm>
            <a:off x="0" y="6095880"/>
            <a:ext cx="12192840" cy="1080"/>
          </a:xfrm>
          <a:prstGeom prst="straightConnector1">
            <a:avLst/>
          </a:prstGeom>
          <a:ln w="12700">
            <a:solidFill>
              <a:srgbClr val="7e8263"/>
            </a:solidFill>
            <a:round/>
          </a:ln>
        </p:spPr>
      </p:cxnSp>
      <p:grpSp>
        <p:nvGrpSpPr>
          <p:cNvPr id="115" name="Graphic 16"/>
          <p:cNvGrpSpPr/>
          <p:nvPr/>
        </p:nvGrpSpPr>
        <p:grpSpPr>
          <a:xfrm>
            <a:off x="11325960" y="303840"/>
            <a:ext cx="561240" cy="1996920"/>
            <a:chOff x="11325960" y="303840"/>
            <a:chExt cx="561240" cy="1996920"/>
          </a:xfrm>
        </p:grpSpPr>
        <p:sp>
          <p:nvSpPr>
            <p:cNvPr id="116" name="Freeform 11"/>
            <p:cNvSpPr/>
            <p:nvPr/>
          </p:nvSpPr>
          <p:spPr>
            <a:xfrm flipV="1" rot="16200000">
              <a:off x="11323440" y="612720"/>
              <a:ext cx="566280" cy="561240"/>
            </a:xfrm>
            <a:custGeom>
              <a:avLst/>
              <a:gdLst>
                <a:gd name="textAreaLeft" fmla="*/ 0 w 566280"/>
                <a:gd name="textAreaRight" fmla="*/ 567360 w 566280"/>
                <a:gd name="textAreaTop" fmla="*/ -720 h 561240"/>
                <a:gd name="textAreaBottom" fmla="*/ 561600 h 561240"/>
              </a:gdLst>
              <a:ahLst/>
              <a:rect l="textAreaLeft" t="textAreaTop" r="textAreaRight" b="textAreaBottom"/>
              <a:pathLst>
                <a:path w="638403" h="632636">
                  <a:moveTo>
                    <a:pt x="983" y="337885"/>
                  </a:moveTo>
                  <a:cubicBezTo>
                    <a:pt x="24795" y="505263"/>
                    <a:pt x="106330" y="601383"/>
                    <a:pt x="245396" y="626337"/>
                  </a:cubicBezTo>
                  <a:cubicBezTo>
                    <a:pt x="439136" y="661160"/>
                    <a:pt x="594013" y="548721"/>
                    <a:pt x="635162" y="360278"/>
                  </a:cubicBezTo>
                  <a:cubicBezTo>
                    <a:pt x="635924" y="356672"/>
                    <a:pt x="638496" y="332097"/>
                    <a:pt x="638401" y="323652"/>
                  </a:cubicBezTo>
                  <a:cubicBezTo>
                    <a:pt x="638210" y="306098"/>
                    <a:pt x="636496" y="291012"/>
                    <a:pt x="636496" y="291012"/>
                  </a:cubicBezTo>
                  <a:cubicBezTo>
                    <a:pt x="585156" y="-105706"/>
                    <a:pt x="16223" y="-90239"/>
                    <a:pt x="317" y="297274"/>
                  </a:cubicBezTo>
                  <a:cubicBezTo>
                    <a:pt x="317" y="297274"/>
                    <a:pt x="-731" y="315872"/>
                    <a:pt x="984" y="337885"/>
                  </a:cubicBezTo>
                  <a:lnTo>
                    <a:pt x="984" y="337885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dk1"/>
                </a:solidFill>
                <a:latin typeface="Grandview Display"/>
              </a:endParaRPr>
            </a:p>
          </p:txBody>
        </p:sp>
        <p:sp>
          <p:nvSpPr>
            <p:cNvPr id="117" name="Freeform 12"/>
            <p:cNvSpPr/>
            <p:nvPr/>
          </p:nvSpPr>
          <p:spPr>
            <a:xfrm flipV="1" rot="16200000">
              <a:off x="10605240" y="1277280"/>
              <a:ext cx="1996920" cy="49320"/>
            </a:xfrm>
            <a:custGeom>
              <a:avLst/>
              <a:gdLst>
                <a:gd name="textAreaLeft" fmla="*/ 0 w 1996920"/>
                <a:gd name="textAreaRight" fmla="*/ 1998000 w 1996920"/>
                <a:gd name="textAreaTop" fmla="*/ -720 h 49320"/>
                <a:gd name="textAreaBottom" fmla="*/ 49680 h 49320"/>
              </a:gdLst>
              <a:ahLst/>
              <a:rect l="textAreaLeft" t="textAreaTop" r="textAreaRight" b="textAreaBottom"/>
              <a:pathLst>
                <a:path w="2247898" h="56551">
                  <a:moveTo>
                    <a:pt x="1901923" y="56457"/>
                  </a:moveTo>
                  <a:cubicBezTo>
                    <a:pt x="2002698" y="54179"/>
                    <a:pt x="2104330" y="52187"/>
                    <a:pt x="2206630" y="50669"/>
                  </a:cubicBezTo>
                  <a:cubicBezTo>
                    <a:pt x="2230156" y="50384"/>
                    <a:pt x="2245873" y="36056"/>
                    <a:pt x="2247873" y="13853"/>
                  </a:cubicBezTo>
                  <a:cubicBezTo>
                    <a:pt x="2248349" y="7021"/>
                    <a:pt x="2242253" y="1233"/>
                    <a:pt x="2234728" y="1233"/>
                  </a:cubicBezTo>
                  <a:lnTo>
                    <a:pt x="1900589" y="0"/>
                  </a:lnTo>
                  <a:cubicBezTo>
                    <a:pt x="1691609" y="16700"/>
                    <a:pt x="1482630" y="18692"/>
                    <a:pt x="1273650" y="6357"/>
                  </a:cubicBezTo>
                  <a:lnTo>
                    <a:pt x="21390" y="2562"/>
                  </a:lnTo>
                  <a:cubicBezTo>
                    <a:pt x="9007" y="2562"/>
                    <a:pt x="-1375" y="8160"/>
                    <a:pt x="149" y="13948"/>
                  </a:cubicBezTo>
                  <a:lnTo>
                    <a:pt x="6245" y="39472"/>
                  </a:lnTo>
                  <a:cubicBezTo>
                    <a:pt x="7483" y="45070"/>
                    <a:pt x="16151" y="48771"/>
                    <a:pt x="26533" y="48771"/>
                  </a:cubicBezTo>
                  <a:lnTo>
                    <a:pt x="1265173" y="46968"/>
                  </a:lnTo>
                  <a:cubicBezTo>
                    <a:pt x="1476629" y="32546"/>
                    <a:pt x="1688943" y="35582"/>
                    <a:pt x="1901924" y="56551"/>
                  </a:cubicBezTo>
                  <a:lnTo>
                    <a:pt x="1901924" y="56551"/>
                  </a:lnTo>
                  <a:lnTo>
                    <a:pt x="1901924" y="5645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400" bIns="5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dk1"/>
                </a:solidFill>
                <a:latin typeface="Grandview Display"/>
              </a:endParaRPr>
            </a:p>
          </p:txBody>
        </p:sp>
      </p:grpSp>
      <p:sp>
        <p:nvSpPr>
          <p:cNvPr id="118" name="PlaceHolder 1"/>
          <p:cNvSpPr>
            <a:spLocks noGrp="1"/>
          </p:cNvSpPr>
          <p:nvPr>
            <p:ph type="ftr" idx="19"/>
          </p:nvPr>
        </p:nvSpPr>
        <p:spPr>
          <a:xfrm>
            <a:off x="1341000" y="6304680"/>
            <a:ext cx="3534480" cy="27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sldNum" idx="20"/>
          </p:nvPr>
        </p:nvSpPr>
        <p:spPr>
          <a:xfrm>
            <a:off x="457200" y="6304680"/>
            <a:ext cx="639000" cy="27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200" spc="-1" strike="noStrike">
                <a:solidFill>
                  <a:schemeClr val="lt1"/>
                </a:solidFill>
                <a:latin typeface="Grandview Display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0034A188-B1F0-49AA-886A-D18C381AE2E8}" type="slidenum">
              <a:rPr b="1" lang="en-US" sz="1200" spc="-1" strike="noStrike">
                <a:solidFill>
                  <a:schemeClr val="lt1"/>
                </a:solidFill>
                <a:latin typeface="Grandview Display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28"/>
          <p:cNvSpPr/>
          <p:nvPr/>
        </p:nvSpPr>
        <p:spPr>
          <a:xfrm>
            <a:off x="6095880" y="0"/>
            <a:ext cx="6094800" cy="68569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randview Display"/>
            </a:endParaRPr>
          </a:p>
        </p:txBody>
      </p:sp>
      <p:sp>
        <p:nvSpPr>
          <p:cNvPr id="121" name="Rectangle 32"/>
          <p:cNvSpPr/>
          <p:nvPr/>
        </p:nvSpPr>
        <p:spPr>
          <a:xfrm>
            <a:off x="0" y="6095880"/>
            <a:ext cx="6094800" cy="761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randview Display"/>
            </a:endParaRPr>
          </a:p>
        </p:txBody>
      </p:sp>
      <p:cxnSp>
        <p:nvCxnSpPr>
          <p:cNvPr id="122" name="Straight Connector 4"/>
          <p:cNvCxnSpPr/>
          <p:nvPr/>
        </p:nvCxnSpPr>
        <p:spPr>
          <a:xfrm>
            <a:off x="0" y="6095880"/>
            <a:ext cx="6096960" cy="1080"/>
          </a:xfrm>
          <a:prstGeom prst="straightConnector1">
            <a:avLst/>
          </a:prstGeom>
          <a:ln w="12700">
            <a:solidFill>
              <a:srgbClr val="7e8263"/>
            </a:solidFill>
            <a:round/>
          </a:ln>
        </p:spPr>
      </p:cxnSp>
      <p:grpSp>
        <p:nvGrpSpPr>
          <p:cNvPr id="123" name="Group 23"/>
          <p:cNvGrpSpPr/>
          <p:nvPr/>
        </p:nvGrpSpPr>
        <p:grpSpPr>
          <a:xfrm>
            <a:off x="7754400" y="356040"/>
            <a:ext cx="3750840" cy="631440"/>
            <a:chOff x="7754400" y="356040"/>
            <a:chExt cx="3750840" cy="631440"/>
          </a:xfrm>
        </p:grpSpPr>
        <p:grpSp>
          <p:nvGrpSpPr>
            <p:cNvPr id="124" name="Graphic 16"/>
            <p:cNvGrpSpPr/>
            <p:nvPr/>
          </p:nvGrpSpPr>
          <p:grpSpPr>
            <a:xfrm>
              <a:off x="9258480" y="356040"/>
              <a:ext cx="2246760" cy="631440"/>
              <a:chOff x="9258480" y="356040"/>
              <a:chExt cx="2246760" cy="631440"/>
            </a:xfrm>
          </p:grpSpPr>
          <p:sp>
            <p:nvSpPr>
              <p:cNvPr id="125" name="Freeform 18"/>
              <p:cNvSpPr/>
              <p:nvPr/>
            </p:nvSpPr>
            <p:spPr>
              <a:xfrm>
                <a:off x="10522440" y="356040"/>
                <a:ext cx="637200" cy="631440"/>
              </a:xfrm>
              <a:custGeom>
                <a:avLst/>
                <a:gdLst>
                  <a:gd name="textAreaLeft" fmla="*/ 0 w 637200"/>
                  <a:gd name="textAreaRight" fmla="*/ 638280 w 637200"/>
                  <a:gd name="textAreaTop" fmla="*/ 0 h 631440"/>
                  <a:gd name="textAreaBottom" fmla="*/ 632520 h 631440"/>
                </a:gdLst>
                <a:ahLst/>
                <a:rect l="textAreaLeft" t="textAreaTop" r="textAreaRight" b="textAreaBottom"/>
                <a:pathLst>
                  <a:path w="638403" h="632636">
                    <a:moveTo>
                      <a:pt x="983" y="337885"/>
                    </a:moveTo>
                    <a:cubicBezTo>
                      <a:pt x="24795" y="505263"/>
                      <a:pt x="106330" y="601383"/>
                      <a:pt x="245396" y="626337"/>
                    </a:cubicBezTo>
                    <a:cubicBezTo>
                      <a:pt x="439136" y="661160"/>
                      <a:pt x="594013" y="548721"/>
                      <a:pt x="635162" y="360278"/>
                    </a:cubicBezTo>
                    <a:cubicBezTo>
                      <a:pt x="635924" y="356672"/>
                      <a:pt x="638496" y="332097"/>
                      <a:pt x="638401" y="323652"/>
                    </a:cubicBezTo>
                    <a:cubicBezTo>
                      <a:pt x="638210" y="306098"/>
                      <a:pt x="636496" y="291012"/>
                      <a:pt x="636496" y="291012"/>
                    </a:cubicBezTo>
                    <a:cubicBezTo>
                      <a:pt x="585156" y="-105706"/>
                      <a:pt x="16223" y="-90239"/>
                      <a:pt x="317" y="297274"/>
                    </a:cubicBezTo>
                    <a:cubicBezTo>
                      <a:pt x="317" y="297274"/>
                      <a:pt x="-731" y="315872"/>
                      <a:pt x="984" y="337885"/>
                    </a:cubicBezTo>
                    <a:lnTo>
                      <a:pt x="984" y="337885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dk1"/>
                  </a:solidFill>
                  <a:latin typeface="Grandview Display"/>
                </a:endParaRPr>
              </a:p>
            </p:txBody>
          </p:sp>
          <p:sp>
            <p:nvSpPr>
              <p:cNvPr id="126" name="Freeform 19"/>
              <p:cNvSpPr/>
              <p:nvPr/>
            </p:nvSpPr>
            <p:spPr>
              <a:xfrm>
                <a:off x="9258480" y="647280"/>
                <a:ext cx="2246760" cy="55440"/>
              </a:xfrm>
              <a:custGeom>
                <a:avLst/>
                <a:gdLst>
                  <a:gd name="textAreaLeft" fmla="*/ 0 w 2246760"/>
                  <a:gd name="textAreaRight" fmla="*/ 2247840 w 2246760"/>
                  <a:gd name="textAreaTop" fmla="*/ 0 h 55440"/>
                  <a:gd name="textAreaBottom" fmla="*/ 56520 h 55440"/>
                </a:gdLst>
                <a:ahLst/>
                <a:rect l="textAreaLeft" t="textAreaTop" r="textAreaRight" b="textAreaBottom"/>
                <a:pathLst>
                  <a:path w="2247898" h="56551">
                    <a:moveTo>
                      <a:pt x="1901923" y="56457"/>
                    </a:moveTo>
                    <a:cubicBezTo>
                      <a:pt x="2002698" y="54179"/>
                      <a:pt x="2104330" y="52187"/>
                      <a:pt x="2206630" y="50669"/>
                    </a:cubicBezTo>
                    <a:cubicBezTo>
                      <a:pt x="2230156" y="50384"/>
                      <a:pt x="2245873" y="36056"/>
                      <a:pt x="2247873" y="13853"/>
                    </a:cubicBezTo>
                    <a:cubicBezTo>
                      <a:pt x="2248349" y="7021"/>
                      <a:pt x="2242253" y="1233"/>
                      <a:pt x="2234728" y="1233"/>
                    </a:cubicBezTo>
                    <a:lnTo>
                      <a:pt x="1900589" y="0"/>
                    </a:lnTo>
                    <a:cubicBezTo>
                      <a:pt x="1691609" y="16700"/>
                      <a:pt x="1482630" y="18692"/>
                      <a:pt x="1273650" y="6357"/>
                    </a:cubicBezTo>
                    <a:lnTo>
                      <a:pt x="21390" y="2562"/>
                    </a:lnTo>
                    <a:cubicBezTo>
                      <a:pt x="9007" y="2562"/>
                      <a:pt x="-1375" y="8160"/>
                      <a:pt x="149" y="13948"/>
                    </a:cubicBezTo>
                    <a:lnTo>
                      <a:pt x="6245" y="39472"/>
                    </a:lnTo>
                    <a:cubicBezTo>
                      <a:pt x="7483" y="45070"/>
                      <a:pt x="16151" y="48771"/>
                      <a:pt x="26533" y="48771"/>
                    </a:cubicBezTo>
                    <a:lnTo>
                      <a:pt x="1265173" y="46968"/>
                    </a:lnTo>
                    <a:cubicBezTo>
                      <a:pt x="1476629" y="32546"/>
                      <a:pt x="1688943" y="35582"/>
                      <a:pt x="1901924" y="56551"/>
                    </a:cubicBezTo>
                    <a:lnTo>
                      <a:pt x="1901924" y="56551"/>
                    </a:lnTo>
                    <a:lnTo>
                      <a:pt x="1901924" y="56457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520" bIns="115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dk1"/>
                  </a:solidFill>
                  <a:latin typeface="Grandview Display"/>
                </a:endParaRPr>
              </a:p>
            </p:txBody>
          </p:sp>
        </p:grpSp>
        <p:sp>
          <p:nvSpPr>
            <p:cNvPr id="127" name="Oval 20"/>
            <p:cNvSpPr/>
            <p:nvPr/>
          </p:nvSpPr>
          <p:spPr>
            <a:xfrm flipH="1">
              <a:off x="8714160" y="609480"/>
              <a:ext cx="90360" cy="903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19440" bIns="1944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Grandview Display"/>
              </a:endParaRPr>
            </a:p>
          </p:txBody>
        </p:sp>
        <p:sp>
          <p:nvSpPr>
            <p:cNvPr id="128" name="Oval 21"/>
            <p:cNvSpPr/>
            <p:nvPr/>
          </p:nvSpPr>
          <p:spPr>
            <a:xfrm flipH="1">
              <a:off x="7754040" y="612000"/>
              <a:ext cx="90360" cy="903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19440" bIns="1944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Grandview Display"/>
              </a:endParaRPr>
            </a:p>
          </p:txBody>
        </p:sp>
        <p:sp>
          <p:nvSpPr>
            <p:cNvPr id="129" name="Oval 22"/>
            <p:cNvSpPr/>
            <p:nvPr/>
          </p:nvSpPr>
          <p:spPr>
            <a:xfrm flipH="1">
              <a:off x="8234280" y="609480"/>
              <a:ext cx="90360" cy="903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19440" bIns="1944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Grandview Display"/>
              </a:endParaRPr>
            </a:p>
          </p:txBody>
        </p:sp>
      </p:grpSp>
      <p:sp>
        <p:nvSpPr>
          <p:cNvPr id="130" name="PlaceHolder 1"/>
          <p:cNvSpPr>
            <a:spLocks noGrp="1"/>
          </p:cNvSpPr>
          <p:nvPr>
            <p:ph type="ftr" idx="21"/>
          </p:nvPr>
        </p:nvSpPr>
        <p:spPr>
          <a:xfrm>
            <a:off x="1341000" y="6304680"/>
            <a:ext cx="3534480" cy="27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sldNum" idx="22"/>
          </p:nvPr>
        </p:nvSpPr>
        <p:spPr>
          <a:xfrm>
            <a:off x="457200" y="6304680"/>
            <a:ext cx="639000" cy="27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200" spc="-1" strike="noStrike">
                <a:solidFill>
                  <a:schemeClr val="dk1"/>
                </a:solidFill>
                <a:latin typeface="Grandview Display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D3362112-9031-4F89-9353-326759C94C01}" type="slidenum">
              <a:rPr b="1" lang="en-US" sz="1200" spc="-1" strike="noStrike">
                <a:solidFill>
                  <a:schemeClr val="dk1"/>
                </a:solidFill>
                <a:latin typeface="Grandview Display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3"/>
          <p:cNvSpPr/>
          <p:nvPr/>
        </p:nvSpPr>
        <p:spPr>
          <a:xfrm>
            <a:off x="0" y="6120"/>
            <a:ext cx="7449480" cy="6850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randview Display"/>
            </a:endParaRPr>
          </a:p>
        </p:txBody>
      </p:sp>
      <p:sp>
        <p:nvSpPr>
          <p:cNvPr id="135" name="Rectangle 11"/>
          <p:cNvSpPr/>
          <p:nvPr/>
        </p:nvSpPr>
        <p:spPr>
          <a:xfrm>
            <a:off x="0" y="6120"/>
            <a:ext cx="12187800" cy="1253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randview Display"/>
            </a:endParaRPr>
          </a:p>
        </p:txBody>
      </p:sp>
      <p:cxnSp>
        <p:nvCxnSpPr>
          <p:cNvPr id="136" name="Straight Connector 9"/>
          <p:cNvCxnSpPr/>
          <p:nvPr/>
        </p:nvCxnSpPr>
        <p:spPr>
          <a:xfrm>
            <a:off x="0" y="1252440"/>
            <a:ext cx="12189960" cy="1080"/>
          </a:xfrm>
          <a:prstGeom prst="straightConnector1">
            <a:avLst/>
          </a:prstGeom>
          <a:ln w="12700">
            <a:solidFill>
              <a:srgbClr val="7e8263"/>
            </a:solidFill>
            <a:round/>
          </a:ln>
        </p:spPr>
      </p:cxnSp>
      <p:grpSp>
        <p:nvGrpSpPr>
          <p:cNvPr id="137" name="Graphic 16"/>
          <p:cNvGrpSpPr/>
          <p:nvPr/>
        </p:nvGrpSpPr>
        <p:grpSpPr>
          <a:xfrm>
            <a:off x="528120" y="1729440"/>
            <a:ext cx="2246760" cy="631440"/>
            <a:chOff x="528120" y="1729440"/>
            <a:chExt cx="2246760" cy="631440"/>
          </a:xfrm>
        </p:grpSpPr>
        <p:sp>
          <p:nvSpPr>
            <p:cNvPr id="138" name="Freeform 13"/>
            <p:cNvSpPr/>
            <p:nvPr/>
          </p:nvSpPr>
          <p:spPr>
            <a:xfrm flipH="1">
              <a:off x="873720" y="1729440"/>
              <a:ext cx="637200" cy="631440"/>
            </a:xfrm>
            <a:custGeom>
              <a:avLst/>
              <a:gdLst>
                <a:gd name="textAreaLeft" fmla="*/ 720 w 637200"/>
                <a:gd name="textAreaRight" fmla="*/ 639000 w 637200"/>
                <a:gd name="textAreaTop" fmla="*/ 0 h 631440"/>
                <a:gd name="textAreaBottom" fmla="*/ 632520 h 631440"/>
              </a:gdLst>
              <a:ahLst/>
              <a:rect l="textAreaLeft" t="textAreaTop" r="textAreaRight" b="textAreaBottom"/>
              <a:pathLst>
                <a:path w="638403" h="632636">
                  <a:moveTo>
                    <a:pt x="983" y="337885"/>
                  </a:moveTo>
                  <a:cubicBezTo>
                    <a:pt x="24795" y="505263"/>
                    <a:pt x="106330" y="601383"/>
                    <a:pt x="245396" y="626337"/>
                  </a:cubicBezTo>
                  <a:cubicBezTo>
                    <a:pt x="439136" y="661160"/>
                    <a:pt x="594013" y="548721"/>
                    <a:pt x="635162" y="360278"/>
                  </a:cubicBezTo>
                  <a:cubicBezTo>
                    <a:pt x="635924" y="356672"/>
                    <a:pt x="638496" y="332097"/>
                    <a:pt x="638401" y="323652"/>
                  </a:cubicBezTo>
                  <a:cubicBezTo>
                    <a:pt x="638210" y="306098"/>
                    <a:pt x="636496" y="291012"/>
                    <a:pt x="636496" y="291012"/>
                  </a:cubicBezTo>
                  <a:cubicBezTo>
                    <a:pt x="585156" y="-105706"/>
                    <a:pt x="16223" y="-90239"/>
                    <a:pt x="317" y="297274"/>
                  </a:cubicBezTo>
                  <a:cubicBezTo>
                    <a:pt x="317" y="297274"/>
                    <a:pt x="-731" y="315872"/>
                    <a:pt x="984" y="337885"/>
                  </a:cubicBezTo>
                  <a:lnTo>
                    <a:pt x="984" y="337885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chemeClr val="dk1"/>
                </a:solidFill>
                <a:latin typeface="Grandview Display"/>
              </a:endParaRPr>
            </a:p>
          </p:txBody>
        </p:sp>
        <p:sp>
          <p:nvSpPr>
            <p:cNvPr id="139" name="Freeform 16"/>
            <p:cNvSpPr/>
            <p:nvPr/>
          </p:nvSpPr>
          <p:spPr>
            <a:xfrm flipH="1">
              <a:off x="527760" y="2020680"/>
              <a:ext cx="2246760" cy="55440"/>
            </a:xfrm>
            <a:custGeom>
              <a:avLst/>
              <a:gdLst>
                <a:gd name="textAreaLeft" fmla="*/ -720 w 2246760"/>
                <a:gd name="textAreaRight" fmla="*/ 2247120 w 2246760"/>
                <a:gd name="textAreaTop" fmla="*/ 0 h 55440"/>
                <a:gd name="textAreaBottom" fmla="*/ 56520 h 55440"/>
              </a:gdLst>
              <a:ahLst/>
              <a:rect l="textAreaLeft" t="textAreaTop" r="textAreaRight" b="textAreaBottom"/>
              <a:pathLst>
                <a:path w="2247898" h="56551">
                  <a:moveTo>
                    <a:pt x="1901923" y="56457"/>
                  </a:moveTo>
                  <a:cubicBezTo>
                    <a:pt x="2002698" y="54179"/>
                    <a:pt x="2104330" y="52187"/>
                    <a:pt x="2206630" y="50669"/>
                  </a:cubicBezTo>
                  <a:cubicBezTo>
                    <a:pt x="2230156" y="50384"/>
                    <a:pt x="2245873" y="36056"/>
                    <a:pt x="2247873" y="13853"/>
                  </a:cubicBezTo>
                  <a:cubicBezTo>
                    <a:pt x="2248349" y="7021"/>
                    <a:pt x="2242253" y="1233"/>
                    <a:pt x="2234728" y="1233"/>
                  </a:cubicBezTo>
                  <a:lnTo>
                    <a:pt x="1900589" y="0"/>
                  </a:lnTo>
                  <a:cubicBezTo>
                    <a:pt x="1691609" y="16700"/>
                    <a:pt x="1482630" y="18692"/>
                    <a:pt x="1273650" y="6357"/>
                  </a:cubicBezTo>
                  <a:lnTo>
                    <a:pt x="21390" y="2562"/>
                  </a:lnTo>
                  <a:cubicBezTo>
                    <a:pt x="9007" y="2562"/>
                    <a:pt x="-1375" y="8160"/>
                    <a:pt x="149" y="13948"/>
                  </a:cubicBezTo>
                  <a:lnTo>
                    <a:pt x="6245" y="39472"/>
                  </a:lnTo>
                  <a:cubicBezTo>
                    <a:pt x="7483" y="45070"/>
                    <a:pt x="16151" y="48771"/>
                    <a:pt x="26533" y="48771"/>
                  </a:cubicBezTo>
                  <a:lnTo>
                    <a:pt x="1265173" y="46968"/>
                  </a:lnTo>
                  <a:cubicBezTo>
                    <a:pt x="1476629" y="32546"/>
                    <a:pt x="1688943" y="35582"/>
                    <a:pt x="1901924" y="56551"/>
                  </a:cubicBezTo>
                  <a:lnTo>
                    <a:pt x="1901924" y="56551"/>
                  </a:lnTo>
                  <a:lnTo>
                    <a:pt x="1901924" y="5645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520" bIns="1152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chemeClr val="dk1"/>
                </a:solidFill>
                <a:latin typeface="Grandview Display"/>
              </a:endParaRPr>
            </a:p>
          </p:txBody>
        </p:sp>
      </p:grpSp>
      <p:sp>
        <p:nvSpPr>
          <p:cNvPr id="140" name="Oval 7"/>
          <p:cNvSpPr/>
          <p:nvPr/>
        </p:nvSpPr>
        <p:spPr>
          <a:xfrm>
            <a:off x="3228120" y="1983240"/>
            <a:ext cx="90360" cy="903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19440" bIns="1944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randview Display"/>
            </a:endParaRPr>
          </a:p>
        </p:txBody>
      </p:sp>
      <p:sp>
        <p:nvSpPr>
          <p:cNvPr id="141" name="Oval 8"/>
          <p:cNvSpPr/>
          <p:nvPr/>
        </p:nvSpPr>
        <p:spPr>
          <a:xfrm>
            <a:off x="4188240" y="1985400"/>
            <a:ext cx="90360" cy="903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19440" bIns="1944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randview Display"/>
            </a:endParaRPr>
          </a:p>
        </p:txBody>
      </p:sp>
      <p:sp>
        <p:nvSpPr>
          <p:cNvPr id="142" name="Oval 10"/>
          <p:cNvSpPr/>
          <p:nvPr/>
        </p:nvSpPr>
        <p:spPr>
          <a:xfrm>
            <a:off x="3708360" y="1983240"/>
            <a:ext cx="90360" cy="903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19440" bIns="1944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randview Display"/>
            </a:endParaRPr>
          </a:p>
        </p:txBody>
      </p:sp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21"/>
          <p:cNvSpPr/>
          <p:nvPr/>
        </p:nvSpPr>
        <p:spPr>
          <a:xfrm>
            <a:off x="0" y="6095880"/>
            <a:ext cx="6094800" cy="761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randview Display"/>
            </a:endParaRPr>
          </a:p>
        </p:txBody>
      </p:sp>
      <p:sp>
        <p:nvSpPr>
          <p:cNvPr id="146" name="Rectangle 10"/>
          <p:cNvSpPr/>
          <p:nvPr/>
        </p:nvSpPr>
        <p:spPr>
          <a:xfrm>
            <a:off x="6095880" y="2560320"/>
            <a:ext cx="6094800" cy="4296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randview Display"/>
            </a:endParaRPr>
          </a:p>
        </p:txBody>
      </p:sp>
      <p:sp>
        <p:nvSpPr>
          <p:cNvPr id="147" name="Rectangle 9"/>
          <p:cNvSpPr/>
          <p:nvPr/>
        </p:nvSpPr>
        <p:spPr>
          <a:xfrm>
            <a:off x="0" y="0"/>
            <a:ext cx="12191040" cy="25592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randview Display"/>
            </a:endParaRPr>
          </a:p>
        </p:txBody>
      </p:sp>
      <p:cxnSp>
        <p:nvCxnSpPr>
          <p:cNvPr id="148" name="Straight Connector 13"/>
          <p:cNvCxnSpPr/>
          <p:nvPr/>
        </p:nvCxnSpPr>
        <p:spPr>
          <a:xfrm>
            <a:off x="0" y="6095880"/>
            <a:ext cx="6099840" cy="1080"/>
          </a:xfrm>
          <a:prstGeom prst="straightConnector1">
            <a:avLst/>
          </a:prstGeom>
          <a:ln w="12700">
            <a:solidFill>
              <a:srgbClr val="7e8263"/>
            </a:solidFill>
            <a:round/>
          </a:ln>
        </p:spPr>
      </p:cxnSp>
      <p:sp>
        <p:nvSpPr>
          <p:cNvPr id="149" name="PlaceHolder 1"/>
          <p:cNvSpPr>
            <a:spLocks noGrp="1"/>
          </p:cNvSpPr>
          <p:nvPr>
            <p:ph type="ftr" idx="23"/>
          </p:nvPr>
        </p:nvSpPr>
        <p:spPr>
          <a:xfrm>
            <a:off x="1341000" y="6304680"/>
            <a:ext cx="3534480" cy="27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sldNum" idx="24"/>
          </p:nvPr>
        </p:nvSpPr>
        <p:spPr>
          <a:xfrm>
            <a:off x="457200" y="6304680"/>
            <a:ext cx="639000" cy="27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200" spc="-1" strike="noStrike">
                <a:solidFill>
                  <a:schemeClr val="lt1"/>
                </a:solidFill>
                <a:latin typeface="Grandview Display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D5C91090-E18C-43D9-95BB-756CEECE6839}" type="slidenum">
              <a:rPr b="1" lang="en-US" sz="1200" spc="-1" strike="noStrike">
                <a:solidFill>
                  <a:schemeClr val="lt1"/>
                </a:solidFill>
                <a:latin typeface="Grandview Display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 10"/>
          <p:cNvSpPr/>
          <p:nvPr/>
        </p:nvSpPr>
        <p:spPr>
          <a:xfrm>
            <a:off x="6081480" y="0"/>
            <a:ext cx="6109200" cy="68569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randview Display"/>
            </a:endParaRPr>
          </a:p>
        </p:txBody>
      </p:sp>
      <p:sp>
        <p:nvSpPr>
          <p:cNvPr id="154" name="Rectangle 13"/>
          <p:cNvSpPr/>
          <p:nvPr/>
        </p:nvSpPr>
        <p:spPr>
          <a:xfrm>
            <a:off x="0" y="6095880"/>
            <a:ext cx="6080400" cy="761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randview Display"/>
            </a:endParaRPr>
          </a:p>
        </p:txBody>
      </p:sp>
      <p:cxnSp>
        <p:nvCxnSpPr>
          <p:cNvPr id="155" name="Straight Connector 15"/>
          <p:cNvCxnSpPr/>
          <p:nvPr/>
        </p:nvCxnSpPr>
        <p:spPr>
          <a:xfrm>
            <a:off x="0" y="6095880"/>
            <a:ext cx="6082560" cy="1080"/>
          </a:xfrm>
          <a:prstGeom prst="straightConnector1">
            <a:avLst/>
          </a:prstGeom>
          <a:ln w="12700">
            <a:solidFill>
              <a:srgbClr val="7e8263"/>
            </a:solidFill>
            <a:round/>
          </a:ln>
        </p:spPr>
      </p:cxnSp>
      <p:grpSp>
        <p:nvGrpSpPr>
          <p:cNvPr id="156" name="Group 3"/>
          <p:cNvGrpSpPr/>
          <p:nvPr/>
        </p:nvGrpSpPr>
        <p:grpSpPr>
          <a:xfrm>
            <a:off x="8228520" y="5768280"/>
            <a:ext cx="3750480" cy="631440"/>
            <a:chOff x="8228520" y="5768280"/>
            <a:chExt cx="3750480" cy="631440"/>
          </a:xfrm>
        </p:grpSpPr>
        <p:grpSp>
          <p:nvGrpSpPr>
            <p:cNvPr id="157" name="Graphic 16"/>
            <p:cNvGrpSpPr/>
            <p:nvPr/>
          </p:nvGrpSpPr>
          <p:grpSpPr>
            <a:xfrm>
              <a:off x="9732240" y="5768280"/>
              <a:ext cx="2246760" cy="631440"/>
              <a:chOff x="9732240" y="5768280"/>
              <a:chExt cx="2246760" cy="631440"/>
            </a:xfrm>
          </p:grpSpPr>
          <p:sp>
            <p:nvSpPr>
              <p:cNvPr id="158" name="Freeform 21"/>
              <p:cNvSpPr/>
              <p:nvPr/>
            </p:nvSpPr>
            <p:spPr>
              <a:xfrm>
                <a:off x="10996560" y="5768280"/>
                <a:ext cx="637200" cy="631440"/>
              </a:xfrm>
              <a:custGeom>
                <a:avLst/>
                <a:gdLst>
                  <a:gd name="textAreaLeft" fmla="*/ 0 w 637200"/>
                  <a:gd name="textAreaRight" fmla="*/ 638280 w 637200"/>
                  <a:gd name="textAreaTop" fmla="*/ 0 h 631440"/>
                  <a:gd name="textAreaBottom" fmla="*/ 632520 h 631440"/>
                </a:gdLst>
                <a:ahLst/>
                <a:rect l="textAreaLeft" t="textAreaTop" r="textAreaRight" b="textAreaBottom"/>
                <a:pathLst>
                  <a:path w="638403" h="632636">
                    <a:moveTo>
                      <a:pt x="983" y="337885"/>
                    </a:moveTo>
                    <a:cubicBezTo>
                      <a:pt x="24795" y="505263"/>
                      <a:pt x="106330" y="601383"/>
                      <a:pt x="245396" y="626337"/>
                    </a:cubicBezTo>
                    <a:cubicBezTo>
                      <a:pt x="439136" y="661160"/>
                      <a:pt x="594013" y="548721"/>
                      <a:pt x="635162" y="360278"/>
                    </a:cubicBezTo>
                    <a:cubicBezTo>
                      <a:pt x="635924" y="356672"/>
                      <a:pt x="638496" y="332097"/>
                      <a:pt x="638401" y="323652"/>
                    </a:cubicBezTo>
                    <a:cubicBezTo>
                      <a:pt x="638210" y="306098"/>
                      <a:pt x="636496" y="291012"/>
                      <a:pt x="636496" y="291012"/>
                    </a:cubicBezTo>
                    <a:cubicBezTo>
                      <a:pt x="585156" y="-105706"/>
                      <a:pt x="16223" y="-90239"/>
                      <a:pt x="317" y="297274"/>
                    </a:cubicBezTo>
                    <a:cubicBezTo>
                      <a:pt x="317" y="297274"/>
                      <a:pt x="-731" y="315872"/>
                      <a:pt x="984" y="337885"/>
                    </a:cubicBezTo>
                    <a:lnTo>
                      <a:pt x="984" y="337885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dk1"/>
                  </a:solidFill>
                  <a:latin typeface="Grandview Display"/>
                </a:endParaRPr>
              </a:p>
            </p:txBody>
          </p:sp>
          <p:sp>
            <p:nvSpPr>
              <p:cNvPr id="159" name="Freeform 22"/>
              <p:cNvSpPr/>
              <p:nvPr/>
            </p:nvSpPr>
            <p:spPr>
              <a:xfrm>
                <a:off x="9732240" y="6059160"/>
                <a:ext cx="2246760" cy="55440"/>
              </a:xfrm>
              <a:custGeom>
                <a:avLst/>
                <a:gdLst>
                  <a:gd name="textAreaLeft" fmla="*/ 0 w 2246760"/>
                  <a:gd name="textAreaRight" fmla="*/ 2247840 w 2246760"/>
                  <a:gd name="textAreaTop" fmla="*/ 0 h 55440"/>
                  <a:gd name="textAreaBottom" fmla="*/ 56520 h 55440"/>
                </a:gdLst>
                <a:ahLst/>
                <a:rect l="textAreaLeft" t="textAreaTop" r="textAreaRight" b="textAreaBottom"/>
                <a:pathLst>
                  <a:path w="2247898" h="56551">
                    <a:moveTo>
                      <a:pt x="1901923" y="56457"/>
                    </a:moveTo>
                    <a:cubicBezTo>
                      <a:pt x="2002698" y="54179"/>
                      <a:pt x="2104330" y="52187"/>
                      <a:pt x="2206630" y="50669"/>
                    </a:cubicBezTo>
                    <a:cubicBezTo>
                      <a:pt x="2230156" y="50384"/>
                      <a:pt x="2245873" y="36056"/>
                      <a:pt x="2247873" y="13853"/>
                    </a:cubicBezTo>
                    <a:cubicBezTo>
                      <a:pt x="2248349" y="7021"/>
                      <a:pt x="2242253" y="1233"/>
                      <a:pt x="2234728" y="1233"/>
                    </a:cubicBezTo>
                    <a:lnTo>
                      <a:pt x="1900589" y="0"/>
                    </a:lnTo>
                    <a:cubicBezTo>
                      <a:pt x="1691609" y="16700"/>
                      <a:pt x="1482630" y="18692"/>
                      <a:pt x="1273650" y="6357"/>
                    </a:cubicBezTo>
                    <a:lnTo>
                      <a:pt x="21390" y="2562"/>
                    </a:lnTo>
                    <a:cubicBezTo>
                      <a:pt x="9007" y="2562"/>
                      <a:pt x="-1375" y="8160"/>
                      <a:pt x="149" y="13948"/>
                    </a:cubicBezTo>
                    <a:lnTo>
                      <a:pt x="6245" y="39472"/>
                    </a:lnTo>
                    <a:cubicBezTo>
                      <a:pt x="7483" y="45070"/>
                      <a:pt x="16151" y="48771"/>
                      <a:pt x="26533" y="48771"/>
                    </a:cubicBezTo>
                    <a:lnTo>
                      <a:pt x="1265173" y="46968"/>
                    </a:lnTo>
                    <a:cubicBezTo>
                      <a:pt x="1476629" y="32546"/>
                      <a:pt x="1688943" y="35582"/>
                      <a:pt x="1901924" y="56551"/>
                    </a:cubicBezTo>
                    <a:lnTo>
                      <a:pt x="1901924" y="56551"/>
                    </a:lnTo>
                    <a:lnTo>
                      <a:pt x="1901924" y="56457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520" bIns="115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dk1"/>
                  </a:solidFill>
                  <a:latin typeface="Grandview Display"/>
                </a:endParaRPr>
              </a:p>
            </p:txBody>
          </p:sp>
        </p:grpSp>
        <p:sp>
          <p:nvSpPr>
            <p:cNvPr id="160" name="Oval 18"/>
            <p:cNvSpPr/>
            <p:nvPr/>
          </p:nvSpPr>
          <p:spPr>
            <a:xfrm flipH="1">
              <a:off x="9188280" y="6021720"/>
              <a:ext cx="90360" cy="903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19440" bIns="1944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Grandview Display"/>
              </a:endParaRPr>
            </a:p>
          </p:txBody>
        </p:sp>
        <p:sp>
          <p:nvSpPr>
            <p:cNvPr id="161" name="Oval 19"/>
            <p:cNvSpPr/>
            <p:nvPr/>
          </p:nvSpPr>
          <p:spPr>
            <a:xfrm flipH="1">
              <a:off x="8228160" y="6023880"/>
              <a:ext cx="90360" cy="903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19440" bIns="1944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Grandview Display"/>
              </a:endParaRPr>
            </a:p>
          </p:txBody>
        </p:sp>
        <p:sp>
          <p:nvSpPr>
            <p:cNvPr id="162" name="Oval 20"/>
            <p:cNvSpPr/>
            <p:nvPr/>
          </p:nvSpPr>
          <p:spPr>
            <a:xfrm flipH="1">
              <a:off x="8708400" y="6021720"/>
              <a:ext cx="90360" cy="903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19440" bIns="1944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Grandview Display"/>
              </a:endParaRPr>
            </a:p>
          </p:txBody>
        </p:sp>
      </p:grpSp>
      <p:sp>
        <p:nvSpPr>
          <p:cNvPr id="163" name="PlaceHolder 1"/>
          <p:cNvSpPr>
            <a:spLocks noGrp="1"/>
          </p:cNvSpPr>
          <p:nvPr>
            <p:ph type="ftr" idx="25"/>
          </p:nvPr>
        </p:nvSpPr>
        <p:spPr>
          <a:xfrm>
            <a:off x="1341000" y="6304680"/>
            <a:ext cx="3534480" cy="27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sldNum" idx="26"/>
          </p:nvPr>
        </p:nvSpPr>
        <p:spPr>
          <a:xfrm>
            <a:off x="457200" y="6304680"/>
            <a:ext cx="639000" cy="27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200" spc="-1" strike="noStrike">
                <a:solidFill>
                  <a:schemeClr val="dk1"/>
                </a:solidFill>
                <a:latin typeface="Grandview Display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940A1738-9869-4104-B1EB-1E036C1A385A}" type="slidenum">
              <a:rPr b="1" lang="en-US" sz="1200" spc="-1" strike="noStrike">
                <a:solidFill>
                  <a:schemeClr val="dk1"/>
                </a:solidFill>
                <a:latin typeface="Grandview Display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ectangle 21"/>
          <p:cNvSpPr/>
          <p:nvPr/>
        </p:nvSpPr>
        <p:spPr>
          <a:xfrm>
            <a:off x="0" y="6095880"/>
            <a:ext cx="6094800" cy="761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randview Display"/>
            </a:endParaRPr>
          </a:p>
        </p:txBody>
      </p:sp>
      <p:sp>
        <p:nvSpPr>
          <p:cNvPr id="168" name="Rectangle 10"/>
          <p:cNvSpPr/>
          <p:nvPr/>
        </p:nvSpPr>
        <p:spPr>
          <a:xfrm>
            <a:off x="6095880" y="2560320"/>
            <a:ext cx="6094800" cy="4296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randview Display"/>
            </a:endParaRPr>
          </a:p>
        </p:txBody>
      </p:sp>
      <p:sp>
        <p:nvSpPr>
          <p:cNvPr id="169" name="Rectangle 9"/>
          <p:cNvSpPr/>
          <p:nvPr/>
        </p:nvSpPr>
        <p:spPr>
          <a:xfrm>
            <a:off x="0" y="0"/>
            <a:ext cx="12191040" cy="25592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randview Display"/>
            </a:endParaRPr>
          </a:p>
        </p:txBody>
      </p:sp>
      <p:cxnSp>
        <p:nvCxnSpPr>
          <p:cNvPr id="170" name="Straight Connector 13"/>
          <p:cNvCxnSpPr/>
          <p:nvPr/>
        </p:nvCxnSpPr>
        <p:spPr>
          <a:xfrm>
            <a:off x="0" y="6095880"/>
            <a:ext cx="6099840" cy="1080"/>
          </a:xfrm>
          <a:prstGeom prst="straightConnector1">
            <a:avLst/>
          </a:prstGeom>
          <a:ln w="12700">
            <a:solidFill>
              <a:srgbClr val="7e8263"/>
            </a:solidFill>
            <a:round/>
          </a:ln>
        </p:spPr>
      </p:cxnSp>
      <p:sp>
        <p:nvSpPr>
          <p:cNvPr id="171" name="PlaceHolder 1"/>
          <p:cNvSpPr>
            <a:spLocks noGrp="1"/>
          </p:cNvSpPr>
          <p:nvPr>
            <p:ph type="ftr" idx="27"/>
          </p:nvPr>
        </p:nvSpPr>
        <p:spPr>
          <a:xfrm>
            <a:off x="1341000" y="6304680"/>
            <a:ext cx="3534480" cy="27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sldNum" idx="28"/>
          </p:nvPr>
        </p:nvSpPr>
        <p:spPr>
          <a:xfrm>
            <a:off x="457200" y="6304680"/>
            <a:ext cx="639000" cy="27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200" spc="-1" strike="noStrike">
                <a:solidFill>
                  <a:schemeClr val="lt1"/>
                </a:solidFill>
                <a:latin typeface="Grandview Display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82EECFBA-0EAB-4F9A-82B0-53305839D770}" type="slidenum">
              <a:rPr b="1" lang="en-US" sz="1200" spc="-1" strike="noStrike">
                <a:solidFill>
                  <a:schemeClr val="lt1"/>
                </a:solidFill>
                <a:latin typeface="Grandview Display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/>
          <p:nvPr/>
        </p:nvSpPr>
        <p:spPr>
          <a:xfrm>
            <a:off x="0" y="2560320"/>
            <a:ext cx="6094800" cy="4296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randview Display"/>
            </a:endParaRPr>
          </a:p>
        </p:txBody>
      </p:sp>
      <p:sp>
        <p:nvSpPr>
          <p:cNvPr id="9" name="Rectangle 21"/>
          <p:cNvSpPr/>
          <p:nvPr/>
        </p:nvSpPr>
        <p:spPr>
          <a:xfrm>
            <a:off x="0" y="6095880"/>
            <a:ext cx="12191040" cy="761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randview Display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1040" cy="25592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randview Display"/>
            </a:endParaRPr>
          </a:p>
        </p:txBody>
      </p:sp>
      <p:cxnSp>
        <p:nvCxnSpPr>
          <p:cNvPr id="11" name="Straight Connector 13"/>
          <p:cNvCxnSpPr/>
          <p:nvPr/>
        </p:nvCxnSpPr>
        <p:spPr>
          <a:xfrm>
            <a:off x="0" y="6095880"/>
            <a:ext cx="12192840" cy="1080"/>
          </a:xfrm>
          <a:prstGeom prst="straightConnector1">
            <a:avLst/>
          </a:prstGeom>
          <a:ln w="12700">
            <a:solidFill>
              <a:srgbClr val="7e8263"/>
            </a:solidFill>
            <a:round/>
          </a:ln>
        </p:spPr>
      </p:cxnSp>
      <p:grpSp>
        <p:nvGrpSpPr>
          <p:cNvPr id="12" name="Graphic 16"/>
          <p:cNvGrpSpPr/>
          <p:nvPr/>
        </p:nvGrpSpPr>
        <p:grpSpPr>
          <a:xfrm>
            <a:off x="11325960" y="303840"/>
            <a:ext cx="561240" cy="1996920"/>
            <a:chOff x="11325960" y="303840"/>
            <a:chExt cx="561240" cy="1996920"/>
          </a:xfrm>
        </p:grpSpPr>
        <p:sp>
          <p:nvSpPr>
            <p:cNvPr id="13" name="Freeform 11"/>
            <p:cNvSpPr/>
            <p:nvPr/>
          </p:nvSpPr>
          <p:spPr>
            <a:xfrm flipV="1" rot="16200000">
              <a:off x="11323440" y="612720"/>
              <a:ext cx="566280" cy="561240"/>
            </a:xfrm>
            <a:custGeom>
              <a:avLst/>
              <a:gdLst>
                <a:gd name="textAreaLeft" fmla="*/ 0 w 566280"/>
                <a:gd name="textAreaRight" fmla="*/ 567360 w 566280"/>
                <a:gd name="textAreaTop" fmla="*/ -720 h 561240"/>
                <a:gd name="textAreaBottom" fmla="*/ 561600 h 561240"/>
              </a:gdLst>
              <a:ahLst/>
              <a:rect l="textAreaLeft" t="textAreaTop" r="textAreaRight" b="textAreaBottom"/>
              <a:pathLst>
                <a:path w="638403" h="632636">
                  <a:moveTo>
                    <a:pt x="983" y="337885"/>
                  </a:moveTo>
                  <a:cubicBezTo>
                    <a:pt x="24795" y="505263"/>
                    <a:pt x="106330" y="601383"/>
                    <a:pt x="245396" y="626337"/>
                  </a:cubicBezTo>
                  <a:cubicBezTo>
                    <a:pt x="439136" y="661160"/>
                    <a:pt x="594013" y="548721"/>
                    <a:pt x="635162" y="360278"/>
                  </a:cubicBezTo>
                  <a:cubicBezTo>
                    <a:pt x="635924" y="356672"/>
                    <a:pt x="638496" y="332097"/>
                    <a:pt x="638401" y="323652"/>
                  </a:cubicBezTo>
                  <a:cubicBezTo>
                    <a:pt x="638210" y="306098"/>
                    <a:pt x="636496" y="291012"/>
                    <a:pt x="636496" y="291012"/>
                  </a:cubicBezTo>
                  <a:cubicBezTo>
                    <a:pt x="585156" y="-105706"/>
                    <a:pt x="16223" y="-90239"/>
                    <a:pt x="317" y="297274"/>
                  </a:cubicBezTo>
                  <a:cubicBezTo>
                    <a:pt x="317" y="297274"/>
                    <a:pt x="-731" y="315872"/>
                    <a:pt x="984" y="337885"/>
                  </a:cubicBezTo>
                  <a:lnTo>
                    <a:pt x="984" y="337885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dk1"/>
                </a:solidFill>
                <a:latin typeface="Grandview Display"/>
              </a:endParaRPr>
            </a:p>
          </p:txBody>
        </p:sp>
        <p:sp>
          <p:nvSpPr>
            <p:cNvPr id="14" name="Freeform 12"/>
            <p:cNvSpPr/>
            <p:nvPr/>
          </p:nvSpPr>
          <p:spPr>
            <a:xfrm flipV="1" rot="16200000">
              <a:off x="10605240" y="1277280"/>
              <a:ext cx="1996920" cy="49320"/>
            </a:xfrm>
            <a:custGeom>
              <a:avLst/>
              <a:gdLst>
                <a:gd name="textAreaLeft" fmla="*/ 0 w 1996920"/>
                <a:gd name="textAreaRight" fmla="*/ 1998000 w 1996920"/>
                <a:gd name="textAreaTop" fmla="*/ -720 h 49320"/>
                <a:gd name="textAreaBottom" fmla="*/ 49680 h 49320"/>
              </a:gdLst>
              <a:ahLst/>
              <a:rect l="textAreaLeft" t="textAreaTop" r="textAreaRight" b="textAreaBottom"/>
              <a:pathLst>
                <a:path w="2247898" h="56551">
                  <a:moveTo>
                    <a:pt x="1901923" y="56457"/>
                  </a:moveTo>
                  <a:cubicBezTo>
                    <a:pt x="2002698" y="54179"/>
                    <a:pt x="2104330" y="52187"/>
                    <a:pt x="2206630" y="50669"/>
                  </a:cubicBezTo>
                  <a:cubicBezTo>
                    <a:pt x="2230156" y="50384"/>
                    <a:pt x="2245873" y="36056"/>
                    <a:pt x="2247873" y="13853"/>
                  </a:cubicBezTo>
                  <a:cubicBezTo>
                    <a:pt x="2248349" y="7021"/>
                    <a:pt x="2242253" y="1233"/>
                    <a:pt x="2234728" y="1233"/>
                  </a:cubicBezTo>
                  <a:lnTo>
                    <a:pt x="1900589" y="0"/>
                  </a:lnTo>
                  <a:cubicBezTo>
                    <a:pt x="1691609" y="16700"/>
                    <a:pt x="1482630" y="18692"/>
                    <a:pt x="1273650" y="6357"/>
                  </a:cubicBezTo>
                  <a:lnTo>
                    <a:pt x="21390" y="2562"/>
                  </a:lnTo>
                  <a:cubicBezTo>
                    <a:pt x="9007" y="2562"/>
                    <a:pt x="-1375" y="8160"/>
                    <a:pt x="149" y="13948"/>
                  </a:cubicBezTo>
                  <a:lnTo>
                    <a:pt x="6245" y="39472"/>
                  </a:lnTo>
                  <a:cubicBezTo>
                    <a:pt x="7483" y="45070"/>
                    <a:pt x="16151" y="48771"/>
                    <a:pt x="26533" y="48771"/>
                  </a:cubicBezTo>
                  <a:lnTo>
                    <a:pt x="1265173" y="46968"/>
                  </a:lnTo>
                  <a:cubicBezTo>
                    <a:pt x="1476629" y="32546"/>
                    <a:pt x="1688943" y="35582"/>
                    <a:pt x="1901924" y="56551"/>
                  </a:cubicBezTo>
                  <a:lnTo>
                    <a:pt x="1901924" y="56551"/>
                  </a:lnTo>
                  <a:lnTo>
                    <a:pt x="1901924" y="5645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400" bIns="5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dk1"/>
                </a:solidFill>
                <a:latin typeface="Grandview Display"/>
              </a:endParaRPr>
            </a:p>
          </p:txBody>
        </p:sp>
      </p:grpSp>
      <p:sp>
        <p:nvSpPr>
          <p:cNvPr id="15" name="PlaceHolder 1"/>
          <p:cNvSpPr>
            <a:spLocks noGrp="1"/>
          </p:cNvSpPr>
          <p:nvPr>
            <p:ph type="ftr" idx="1"/>
          </p:nvPr>
        </p:nvSpPr>
        <p:spPr>
          <a:xfrm>
            <a:off x="1341000" y="6304680"/>
            <a:ext cx="3534480" cy="27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sldNum" idx="2"/>
          </p:nvPr>
        </p:nvSpPr>
        <p:spPr>
          <a:xfrm>
            <a:off x="457200" y="6304680"/>
            <a:ext cx="639000" cy="27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200" spc="-1" strike="noStrike">
                <a:solidFill>
                  <a:schemeClr val="lt1"/>
                </a:solidFill>
                <a:latin typeface="Grandview Display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CE128426-7045-4BA5-8C9D-D794D9E60FF8}" type="slidenum">
              <a:rPr b="1" lang="en-US" sz="1200" spc="-1" strike="noStrike">
                <a:solidFill>
                  <a:schemeClr val="lt1"/>
                </a:solidFill>
                <a:latin typeface="Grandview Display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1"/>
          <p:cNvSpPr/>
          <p:nvPr/>
        </p:nvSpPr>
        <p:spPr>
          <a:xfrm>
            <a:off x="0" y="6095880"/>
            <a:ext cx="12191040" cy="761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randview Display"/>
            </a:endParaRPr>
          </a:p>
        </p:txBody>
      </p:sp>
      <p:sp>
        <p:nvSpPr>
          <p:cNvPr id="18" name="Rectangle 9"/>
          <p:cNvSpPr/>
          <p:nvPr/>
        </p:nvSpPr>
        <p:spPr>
          <a:xfrm>
            <a:off x="0" y="0"/>
            <a:ext cx="12191040" cy="25592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randview Display"/>
            </a:endParaRPr>
          </a:p>
        </p:txBody>
      </p:sp>
      <p:cxnSp>
        <p:nvCxnSpPr>
          <p:cNvPr id="19" name="Straight Connector 13"/>
          <p:cNvCxnSpPr/>
          <p:nvPr/>
        </p:nvCxnSpPr>
        <p:spPr>
          <a:xfrm>
            <a:off x="0" y="6095880"/>
            <a:ext cx="12192840" cy="1080"/>
          </a:xfrm>
          <a:prstGeom prst="straightConnector1">
            <a:avLst/>
          </a:prstGeom>
          <a:ln w="12700">
            <a:solidFill>
              <a:srgbClr val="7e8263"/>
            </a:solidFill>
            <a:round/>
          </a:ln>
        </p:spPr>
      </p:cxnSp>
      <p:grpSp>
        <p:nvGrpSpPr>
          <p:cNvPr id="20" name="Graphic 16"/>
          <p:cNvGrpSpPr/>
          <p:nvPr/>
        </p:nvGrpSpPr>
        <p:grpSpPr>
          <a:xfrm>
            <a:off x="11325960" y="303840"/>
            <a:ext cx="561240" cy="1996920"/>
            <a:chOff x="11325960" y="303840"/>
            <a:chExt cx="561240" cy="1996920"/>
          </a:xfrm>
        </p:grpSpPr>
        <p:sp>
          <p:nvSpPr>
            <p:cNvPr id="21" name="Freeform 11"/>
            <p:cNvSpPr/>
            <p:nvPr/>
          </p:nvSpPr>
          <p:spPr>
            <a:xfrm flipV="1" rot="16200000">
              <a:off x="11323440" y="612720"/>
              <a:ext cx="566280" cy="561240"/>
            </a:xfrm>
            <a:custGeom>
              <a:avLst/>
              <a:gdLst>
                <a:gd name="textAreaLeft" fmla="*/ 0 w 566280"/>
                <a:gd name="textAreaRight" fmla="*/ 567360 w 566280"/>
                <a:gd name="textAreaTop" fmla="*/ -720 h 561240"/>
                <a:gd name="textAreaBottom" fmla="*/ 561600 h 561240"/>
              </a:gdLst>
              <a:ahLst/>
              <a:rect l="textAreaLeft" t="textAreaTop" r="textAreaRight" b="textAreaBottom"/>
              <a:pathLst>
                <a:path w="638403" h="632636">
                  <a:moveTo>
                    <a:pt x="983" y="337885"/>
                  </a:moveTo>
                  <a:cubicBezTo>
                    <a:pt x="24795" y="505263"/>
                    <a:pt x="106330" y="601383"/>
                    <a:pt x="245396" y="626337"/>
                  </a:cubicBezTo>
                  <a:cubicBezTo>
                    <a:pt x="439136" y="661160"/>
                    <a:pt x="594013" y="548721"/>
                    <a:pt x="635162" y="360278"/>
                  </a:cubicBezTo>
                  <a:cubicBezTo>
                    <a:pt x="635924" y="356672"/>
                    <a:pt x="638496" y="332097"/>
                    <a:pt x="638401" y="323652"/>
                  </a:cubicBezTo>
                  <a:cubicBezTo>
                    <a:pt x="638210" y="306098"/>
                    <a:pt x="636496" y="291012"/>
                    <a:pt x="636496" y="291012"/>
                  </a:cubicBezTo>
                  <a:cubicBezTo>
                    <a:pt x="585156" y="-105706"/>
                    <a:pt x="16223" y="-90239"/>
                    <a:pt x="317" y="297274"/>
                  </a:cubicBezTo>
                  <a:cubicBezTo>
                    <a:pt x="317" y="297274"/>
                    <a:pt x="-731" y="315872"/>
                    <a:pt x="984" y="337885"/>
                  </a:cubicBezTo>
                  <a:lnTo>
                    <a:pt x="984" y="337885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dk1"/>
                </a:solidFill>
                <a:latin typeface="Grandview Display"/>
              </a:endParaRPr>
            </a:p>
          </p:txBody>
        </p:sp>
        <p:sp>
          <p:nvSpPr>
            <p:cNvPr id="22" name="Freeform 12"/>
            <p:cNvSpPr/>
            <p:nvPr/>
          </p:nvSpPr>
          <p:spPr>
            <a:xfrm flipV="1" rot="16200000">
              <a:off x="10605240" y="1277280"/>
              <a:ext cx="1996920" cy="49320"/>
            </a:xfrm>
            <a:custGeom>
              <a:avLst/>
              <a:gdLst>
                <a:gd name="textAreaLeft" fmla="*/ 0 w 1996920"/>
                <a:gd name="textAreaRight" fmla="*/ 1998000 w 1996920"/>
                <a:gd name="textAreaTop" fmla="*/ -720 h 49320"/>
                <a:gd name="textAreaBottom" fmla="*/ 49680 h 49320"/>
              </a:gdLst>
              <a:ahLst/>
              <a:rect l="textAreaLeft" t="textAreaTop" r="textAreaRight" b="textAreaBottom"/>
              <a:pathLst>
                <a:path w="2247898" h="56551">
                  <a:moveTo>
                    <a:pt x="1901923" y="56457"/>
                  </a:moveTo>
                  <a:cubicBezTo>
                    <a:pt x="2002698" y="54179"/>
                    <a:pt x="2104330" y="52187"/>
                    <a:pt x="2206630" y="50669"/>
                  </a:cubicBezTo>
                  <a:cubicBezTo>
                    <a:pt x="2230156" y="50384"/>
                    <a:pt x="2245873" y="36056"/>
                    <a:pt x="2247873" y="13853"/>
                  </a:cubicBezTo>
                  <a:cubicBezTo>
                    <a:pt x="2248349" y="7021"/>
                    <a:pt x="2242253" y="1233"/>
                    <a:pt x="2234728" y="1233"/>
                  </a:cubicBezTo>
                  <a:lnTo>
                    <a:pt x="1900589" y="0"/>
                  </a:lnTo>
                  <a:cubicBezTo>
                    <a:pt x="1691609" y="16700"/>
                    <a:pt x="1482630" y="18692"/>
                    <a:pt x="1273650" y="6357"/>
                  </a:cubicBezTo>
                  <a:lnTo>
                    <a:pt x="21390" y="2562"/>
                  </a:lnTo>
                  <a:cubicBezTo>
                    <a:pt x="9007" y="2562"/>
                    <a:pt x="-1375" y="8160"/>
                    <a:pt x="149" y="13948"/>
                  </a:cubicBezTo>
                  <a:lnTo>
                    <a:pt x="6245" y="39472"/>
                  </a:lnTo>
                  <a:cubicBezTo>
                    <a:pt x="7483" y="45070"/>
                    <a:pt x="16151" y="48771"/>
                    <a:pt x="26533" y="48771"/>
                  </a:cubicBezTo>
                  <a:lnTo>
                    <a:pt x="1265173" y="46968"/>
                  </a:lnTo>
                  <a:cubicBezTo>
                    <a:pt x="1476629" y="32546"/>
                    <a:pt x="1688943" y="35582"/>
                    <a:pt x="1901924" y="56551"/>
                  </a:cubicBezTo>
                  <a:lnTo>
                    <a:pt x="1901924" y="56551"/>
                  </a:lnTo>
                  <a:lnTo>
                    <a:pt x="1901924" y="5645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400" bIns="5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dk1"/>
                </a:solidFill>
                <a:latin typeface="Grandview Display"/>
              </a:endParaRPr>
            </a:p>
          </p:txBody>
        </p:sp>
      </p:grpSp>
      <p:sp>
        <p:nvSpPr>
          <p:cNvPr id="23" name="PlaceHolder 1"/>
          <p:cNvSpPr>
            <a:spLocks noGrp="1"/>
          </p:cNvSpPr>
          <p:nvPr>
            <p:ph type="ftr" idx="3"/>
          </p:nvPr>
        </p:nvSpPr>
        <p:spPr>
          <a:xfrm>
            <a:off x="1341000" y="6304680"/>
            <a:ext cx="3534480" cy="27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sldNum" idx="4"/>
          </p:nvPr>
        </p:nvSpPr>
        <p:spPr>
          <a:xfrm>
            <a:off x="457200" y="6304680"/>
            <a:ext cx="639000" cy="27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200" spc="-1" strike="noStrike">
                <a:solidFill>
                  <a:schemeClr val="lt1"/>
                </a:solidFill>
                <a:latin typeface="Grandview Display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558191D6-8493-4073-9581-75B37887DD26}" type="slidenum">
              <a:rPr b="1" lang="en-US" sz="1200" spc="-1" strike="noStrike">
                <a:solidFill>
                  <a:schemeClr val="lt1"/>
                </a:solidFill>
                <a:latin typeface="Grandview Display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/>
          <p:nvPr/>
        </p:nvSpPr>
        <p:spPr>
          <a:xfrm>
            <a:off x="0" y="2560320"/>
            <a:ext cx="6094800" cy="4296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randview Display"/>
            </a:endParaRPr>
          </a:p>
        </p:txBody>
      </p:sp>
      <p:sp>
        <p:nvSpPr>
          <p:cNvPr id="26" name="Rectangle 21"/>
          <p:cNvSpPr/>
          <p:nvPr/>
        </p:nvSpPr>
        <p:spPr>
          <a:xfrm>
            <a:off x="0" y="6095880"/>
            <a:ext cx="12191040" cy="761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randview Display"/>
            </a:endParaRPr>
          </a:p>
        </p:txBody>
      </p:sp>
      <p:sp>
        <p:nvSpPr>
          <p:cNvPr id="27" name="Rectangle 9"/>
          <p:cNvSpPr/>
          <p:nvPr/>
        </p:nvSpPr>
        <p:spPr>
          <a:xfrm>
            <a:off x="0" y="0"/>
            <a:ext cx="12191040" cy="25592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randview Display"/>
            </a:endParaRPr>
          </a:p>
        </p:txBody>
      </p:sp>
      <p:cxnSp>
        <p:nvCxnSpPr>
          <p:cNvPr id="28" name="Straight Connector 13"/>
          <p:cNvCxnSpPr/>
          <p:nvPr/>
        </p:nvCxnSpPr>
        <p:spPr>
          <a:xfrm>
            <a:off x="0" y="6095880"/>
            <a:ext cx="12192840" cy="1080"/>
          </a:xfrm>
          <a:prstGeom prst="straightConnector1">
            <a:avLst/>
          </a:prstGeom>
          <a:ln w="12700">
            <a:solidFill>
              <a:srgbClr val="7e8263"/>
            </a:solidFill>
            <a:round/>
          </a:ln>
        </p:spPr>
      </p:cxnSp>
      <p:grpSp>
        <p:nvGrpSpPr>
          <p:cNvPr id="29" name="Graphic 16"/>
          <p:cNvGrpSpPr/>
          <p:nvPr/>
        </p:nvGrpSpPr>
        <p:grpSpPr>
          <a:xfrm>
            <a:off x="11325960" y="303840"/>
            <a:ext cx="561240" cy="1996920"/>
            <a:chOff x="11325960" y="303840"/>
            <a:chExt cx="561240" cy="1996920"/>
          </a:xfrm>
        </p:grpSpPr>
        <p:sp>
          <p:nvSpPr>
            <p:cNvPr id="30" name="Freeform 11"/>
            <p:cNvSpPr/>
            <p:nvPr/>
          </p:nvSpPr>
          <p:spPr>
            <a:xfrm flipV="1" rot="16200000">
              <a:off x="11323440" y="612720"/>
              <a:ext cx="566280" cy="561240"/>
            </a:xfrm>
            <a:custGeom>
              <a:avLst/>
              <a:gdLst>
                <a:gd name="textAreaLeft" fmla="*/ 0 w 566280"/>
                <a:gd name="textAreaRight" fmla="*/ 567360 w 566280"/>
                <a:gd name="textAreaTop" fmla="*/ -720 h 561240"/>
                <a:gd name="textAreaBottom" fmla="*/ 561600 h 561240"/>
              </a:gdLst>
              <a:ahLst/>
              <a:rect l="textAreaLeft" t="textAreaTop" r="textAreaRight" b="textAreaBottom"/>
              <a:pathLst>
                <a:path w="638403" h="632636">
                  <a:moveTo>
                    <a:pt x="983" y="337885"/>
                  </a:moveTo>
                  <a:cubicBezTo>
                    <a:pt x="24795" y="505263"/>
                    <a:pt x="106330" y="601383"/>
                    <a:pt x="245396" y="626337"/>
                  </a:cubicBezTo>
                  <a:cubicBezTo>
                    <a:pt x="439136" y="661160"/>
                    <a:pt x="594013" y="548721"/>
                    <a:pt x="635162" y="360278"/>
                  </a:cubicBezTo>
                  <a:cubicBezTo>
                    <a:pt x="635924" y="356672"/>
                    <a:pt x="638496" y="332097"/>
                    <a:pt x="638401" y="323652"/>
                  </a:cubicBezTo>
                  <a:cubicBezTo>
                    <a:pt x="638210" y="306098"/>
                    <a:pt x="636496" y="291012"/>
                    <a:pt x="636496" y="291012"/>
                  </a:cubicBezTo>
                  <a:cubicBezTo>
                    <a:pt x="585156" y="-105706"/>
                    <a:pt x="16223" y="-90239"/>
                    <a:pt x="317" y="297274"/>
                  </a:cubicBezTo>
                  <a:cubicBezTo>
                    <a:pt x="317" y="297274"/>
                    <a:pt x="-731" y="315872"/>
                    <a:pt x="984" y="337885"/>
                  </a:cubicBezTo>
                  <a:lnTo>
                    <a:pt x="984" y="337885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dk1"/>
                </a:solidFill>
                <a:latin typeface="Grandview Display"/>
              </a:endParaRPr>
            </a:p>
          </p:txBody>
        </p:sp>
        <p:sp>
          <p:nvSpPr>
            <p:cNvPr id="31" name="Freeform 12"/>
            <p:cNvSpPr/>
            <p:nvPr/>
          </p:nvSpPr>
          <p:spPr>
            <a:xfrm flipV="1" rot="16200000">
              <a:off x="10605240" y="1277280"/>
              <a:ext cx="1996920" cy="49320"/>
            </a:xfrm>
            <a:custGeom>
              <a:avLst/>
              <a:gdLst>
                <a:gd name="textAreaLeft" fmla="*/ 0 w 1996920"/>
                <a:gd name="textAreaRight" fmla="*/ 1998000 w 1996920"/>
                <a:gd name="textAreaTop" fmla="*/ -720 h 49320"/>
                <a:gd name="textAreaBottom" fmla="*/ 49680 h 49320"/>
              </a:gdLst>
              <a:ahLst/>
              <a:rect l="textAreaLeft" t="textAreaTop" r="textAreaRight" b="textAreaBottom"/>
              <a:pathLst>
                <a:path w="2247898" h="56551">
                  <a:moveTo>
                    <a:pt x="1901923" y="56457"/>
                  </a:moveTo>
                  <a:cubicBezTo>
                    <a:pt x="2002698" y="54179"/>
                    <a:pt x="2104330" y="52187"/>
                    <a:pt x="2206630" y="50669"/>
                  </a:cubicBezTo>
                  <a:cubicBezTo>
                    <a:pt x="2230156" y="50384"/>
                    <a:pt x="2245873" y="36056"/>
                    <a:pt x="2247873" y="13853"/>
                  </a:cubicBezTo>
                  <a:cubicBezTo>
                    <a:pt x="2248349" y="7021"/>
                    <a:pt x="2242253" y="1233"/>
                    <a:pt x="2234728" y="1233"/>
                  </a:cubicBezTo>
                  <a:lnTo>
                    <a:pt x="1900589" y="0"/>
                  </a:lnTo>
                  <a:cubicBezTo>
                    <a:pt x="1691609" y="16700"/>
                    <a:pt x="1482630" y="18692"/>
                    <a:pt x="1273650" y="6357"/>
                  </a:cubicBezTo>
                  <a:lnTo>
                    <a:pt x="21390" y="2562"/>
                  </a:lnTo>
                  <a:cubicBezTo>
                    <a:pt x="9007" y="2562"/>
                    <a:pt x="-1375" y="8160"/>
                    <a:pt x="149" y="13948"/>
                  </a:cubicBezTo>
                  <a:lnTo>
                    <a:pt x="6245" y="39472"/>
                  </a:lnTo>
                  <a:cubicBezTo>
                    <a:pt x="7483" y="45070"/>
                    <a:pt x="16151" y="48771"/>
                    <a:pt x="26533" y="48771"/>
                  </a:cubicBezTo>
                  <a:lnTo>
                    <a:pt x="1265173" y="46968"/>
                  </a:lnTo>
                  <a:cubicBezTo>
                    <a:pt x="1476629" y="32546"/>
                    <a:pt x="1688943" y="35582"/>
                    <a:pt x="1901924" y="56551"/>
                  </a:cubicBezTo>
                  <a:lnTo>
                    <a:pt x="1901924" y="56551"/>
                  </a:lnTo>
                  <a:lnTo>
                    <a:pt x="1901924" y="5645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400" bIns="54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dk1"/>
                </a:solidFill>
                <a:latin typeface="Grandview Display"/>
              </a:endParaRPr>
            </a:p>
          </p:txBody>
        </p:sp>
      </p:grpSp>
      <p:sp>
        <p:nvSpPr>
          <p:cNvPr id="32" name="PlaceHolder 1"/>
          <p:cNvSpPr>
            <a:spLocks noGrp="1"/>
          </p:cNvSpPr>
          <p:nvPr>
            <p:ph type="ftr" idx="5"/>
          </p:nvPr>
        </p:nvSpPr>
        <p:spPr>
          <a:xfrm>
            <a:off x="1341000" y="6304680"/>
            <a:ext cx="3534480" cy="27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sldNum" idx="6"/>
          </p:nvPr>
        </p:nvSpPr>
        <p:spPr>
          <a:xfrm>
            <a:off x="457200" y="6304680"/>
            <a:ext cx="639000" cy="27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200" spc="-1" strike="noStrike">
                <a:solidFill>
                  <a:schemeClr val="lt1"/>
                </a:solidFill>
                <a:latin typeface="Grandview Display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FD13C422-18DB-4855-A2D6-A2C4695B2BEE}" type="slidenum">
              <a:rPr b="1" lang="en-US" sz="1200" spc="-1" strike="noStrike">
                <a:solidFill>
                  <a:schemeClr val="lt1"/>
                </a:solidFill>
                <a:latin typeface="Grandview Display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8"/>
          <p:cNvSpPr/>
          <p:nvPr/>
        </p:nvSpPr>
        <p:spPr>
          <a:xfrm>
            <a:off x="0" y="0"/>
            <a:ext cx="6094800" cy="68569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randview Display"/>
            </a:endParaRPr>
          </a:p>
        </p:txBody>
      </p:sp>
      <p:sp>
        <p:nvSpPr>
          <p:cNvPr id="35" name="Rectangle 32"/>
          <p:cNvSpPr/>
          <p:nvPr/>
        </p:nvSpPr>
        <p:spPr>
          <a:xfrm>
            <a:off x="0" y="6095880"/>
            <a:ext cx="6094800" cy="761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randview Display"/>
            </a:endParaRPr>
          </a:p>
        </p:txBody>
      </p:sp>
      <p:cxnSp>
        <p:nvCxnSpPr>
          <p:cNvPr id="36" name="Straight Connector 4"/>
          <p:cNvCxnSpPr/>
          <p:nvPr/>
        </p:nvCxnSpPr>
        <p:spPr>
          <a:xfrm>
            <a:off x="0" y="6095880"/>
            <a:ext cx="6096960" cy="1080"/>
          </a:xfrm>
          <a:prstGeom prst="straightConnector1">
            <a:avLst/>
          </a:prstGeom>
          <a:ln w="12700">
            <a:solidFill>
              <a:srgbClr val="7e8263"/>
            </a:solidFill>
            <a:round/>
          </a:ln>
        </p:spPr>
      </p:cxnSp>
      <p:grpSp>
        <p:nvGrpSpPr>
          <p:cNvPr id="37" name="Group 23"/>
          <p:cNvGrpSpPr/>
          <p:nvPr/>
        </p:nvGrpSpPr>
        <p:grpSpPr>
          <a:xfrm>
            <a:off x="515520" y="356040"/>
            <a:ext cx="3750480" cy="631440"/>
            <a:chOff x="515520" y="356040"/>
            <a:chExt cx="3750480" cy="631440"/>
          </a:xfrm>
        </p:grpSpPr>
        <p:grpSp>
          <p:nvGrpSpPr>
            <p:cNvPr id="38" name="Graphic 16"/>
            <p:cNvGrpSpPr/>
            <p:nvPr/>
          </p:nvGrpSpPr>
          <p:grpSpPr>
            <a:xfrm>
              <a:off x="515520" y="356040"/>
              <a:ext cx="2246760" cy="631440"/>
              <a:chOff x="515520" y="356040"/>
              <a:chExt cx="2246760" cy="631440"/>
            </a:xfrm>
          </p:grpSpPr>
          <p:sp>
            <p:nvSpPr>
              <p:cNvPr id="39" name="Freeform 18"/>
              <p:cNvSpPr/>
              <p:nvPr/>
            </p:nvSpPr>
            <p:spPr>
              <a:xfrm flipH="1">
                <a:off x="861120" y="356040"/>
                <a:ext cx="637200" cy="631440"/>
              </a:xfrm>
              <a:custGeom>
                <a:avLst/>
                <a:gdLst>
                  <a:gd name="textAreaLeft" fmla="*/ 720 w 637200"/>
                  <a:gd name="textAreaRight" fmla="*/ 639000 w 637200"/>
                  <a:gd name="textAreaTop" fmla="*/ 0 h 631440"/>
                  <a:gd name="textAreaBottom" fmla="*/ 632520 h 631440"/>
                </a:gdLst>
                <a:ahLst/>
                <a:rect l="textAreaLeft" t="textAreaTop" r="textAreaRight" b="textAreaBottom"/>
                <a:pathLst>
                  <a:path w="638403" h="632636">
                    <a:moveTo>
                      <a:pt x="983" y="337885"/>
                    </a:moveTo>
                    <a:cubicBezTo>
                      <a:pt x="24795" y="505263"/>
                      <a:pt x="106330" y="601383"/>
                      <a:pt x="245396" y="626337"/>
                    </a:cubicBezTo>
                    <a:cubicBezTo>
                      <a:pt x="439136" y="661160"/>
                      <a:pt x="594013" y="548721"/>
                      <a:pt x="635162" y="360278"/>
                    </a:cubicBezTo>
                    <a:cubicBezTo>
                      <a:pt x="635924" y="356672"/>
                      <a:pt x="638496" y="332097"/>
                      <a:pt x="638401" y="323652"/>
                    </a:cubicBezTo>
                    <a:cubicBezTo>
                      <a:pt x="638210" y="306098"/>
                      <a:pt x="636496" y="291012"/>
                      <a:pt x="636496" y="291012"/>
                    </a:cubicBezTo>
                    <a:cubicBezTo>
                      <a:pt x="585156" y="-105706"/>
                      <a:pt x="16223" y="-90239"/>
                      <a:pt x="317" y="297274"/>
                    </a:cubicBezTo>
                    <a:cubicBezTo>
                      <a:pt x="317" y="297274"/>
                      <a:pt x="-731" y="315872"/>
                      <a:pt x="984" y="337885"/>
                    </a:cubicBezTo>
                    <a:lnTo>
                      <a:pt x="984" y="337885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dk1"/>
                  </a:solidFill>
                  <a:latin typeface="Grandview Display"/>
                </a:endParaRPr>
              </a:p>
            </p:txBody>
          </p:sp>
          <p:sp>
            <p:nvSpPr>
              <p:cNvPr id="40" name="Freeform 19"/>
              <p:cNvSpPr/>
              <p:nvPr/>
            </p:nvSpPr>
            <p:spPr>
              <a:xfrm flipH="1">
                <a:off x="515160" y="647280"/>
                <a:ext cx="2246760" cy="55440"/>
              </a:xfrm>
              <a:custGeom>
                <a:avLst/>
                <a:gdLst>
                  <a:gd name="textAreaLeft" fmla="*/ -720 w 2246760"/>
                  <a:gd name="textAreaRight" fmla="*/ 2247120 w 2246760"/>
                  <a:gd name="textAreaTop" fmla="*/ 0 h 55440"/>
                  <a:gd name="textAreaBottom" fmla="*/ 56520 h 55440"/>
                </a:gdLst>
                <a:ahLst/>
                <a:rect l="textAreaLeft" t="textAreaTop" r="textAreaRight" b="textAreaBottom"/>
                <a:pathLst>
                  <a:path w="2247898" h="56551">
                    <a:moveTo>
                      <a:pt x="1901923" y="56457"/>
                    </a:moveTo>
                    <a:cubicBezTo>
                      <a:pt x="2002698" y="54179"/>
                      <a:pt x="2104330" y="52187"/>
                      <a:pt x="2206630" y="50669"/>
                    </a:cubicBezTo>
                    <a:cubicBezTo>
                      <a:pt x="2230156" y="50384"/>
                      <a:pt x="2245873" y="36056"/>
                      <a:pt x="2247873" y="13853"/>
                    </a:cubicBezTo>
                    <a:cubicBezTo>
                      <a:pt x="2248349" y="7021"/>
                      <a:pt x="2242253" y="1233"/>
                      <a:pt x="2234728" y="1233"/>
                    </a:cubicBezTo>
                    <a:lnTo>
                      <a:pt x="1900589" y="0"/>
                    </a:lnTo>
                    <a:cubicBezTo>
                      <a:pt x="1691609" y="16700"/>
                      <a:pt x="1482630" y="18692"/>
                      <a:pt x="1273650" y="6357"/>
                    </a:cubicBezTo>
                    <a:lnTo>
                      <a:pt x="21390" y="2562"/>
                    </a:lnTo>
                    <a:cubicBezTo>
                      <a:pt x="9007" y="2562"/>
                      <a:pt x="-1375" y="8160"/>
                      <a:pt x="149" y="13948"/>
                    </a:cubicBezTo>
                    <a:lnTo>
                      <a:pt x="6245" y="39472"/>
                    </a:lnTo>
                    <a:cubicBezTo>
                      <a:pt x="7483" y="45070"/>
                      <a:pt x="16151" y="48771"/>
                      <a:pt x="26533" y="48771"/>
                    </a:cubicBezTo>
                    <a:lnTo>
                      <a:pt x="1265173" y="46968"/>
                    </a:lnTo>
                    <a:cubicBezTo>
                      <a:pt x="1476629" y="32546"/>
                      <a:pt x="1688943" y="35582"/>
                      <a:pt x="1901924" y="56551"/>
                    </a:cubicBezTo>
                    <a:lnTo>
                      <a:pt x="1901924" y="56551"/>
                    </a:lnTo>
                    <a:lnTo>
                      <a:pt x="1901924" y="56457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520" bIns="1152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dk1"/>
                  </a:solidFill>
                  <a:latin typeface="Grandview Display"/>
                </a:endParaRPr>
              </a:p>
            </p:txBody>
          </p:sp>
        </p:grpSp>
        <p:sp>
          <p:nvSpPr>
            <p:cNvPr id="41" name="Oval 20"/>
            <p:cNvSpPr/>
            <p:nvPr/>
          </p:nvSpPr>
          <p:spPr>
            <a:xfrm>
              <a:off x="3215520" y="609480"/>
              <a:ext cx="90360" cy="903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19440" bIns="1944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Grandview Display"/>
              </a:endParaRPr>
            </a:p>
          </p:txBody>
        </p:sp>
        <p:sp>
          <p:nvSpPr>
            <p:cNvPr id="42" name="Oval 21"/>
            <p:cNvSpPr/>
            <p:nvPr/>
          </p:nvSpPr>
          <p:spPr>
            <a:xfrm>
              <a:off x="4175640" y="612000"/>
              <a:ext cx="90360" cy="903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19440" bIns="1944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Grandview Display"/>
              </a:endParaRPr>
            </a:p>
          </p:txBody>
        </p:sp>
        <p:sp>
          <p:nvSpPr>
            <p:cNvPr id="43" name="Oval 22"/>
            <p:cNvSpPr/>
            <p:nvPr/>
          </p:nvSpPr>
          <p:spPr>
            <a:xfrm>
              <a:off x="3695760" y="609480"/>
              <a:ext cx="90360" cy="903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19440" bIns="1944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Grandview Display"/>
              </a:endParaRPr>
            </a:p>
          </p:txBody>
        </p:sp>
      </p:grpSp>
      <p:sp>
        <p:nvSpPr>
          <p:cNvPr id="44" name="PlaceHolder 1"/>
          <p:cNvSpPr>
            <a:spLocks noGrp="1"/>
          </p:cNvSpPr>
          <p:nvPr>
            <p:ph type="ftr" idx="7"/>
          </p:nvPr>
        </p:nvSpPr>
        <p:spPr>
          <a:xfrm>
            <a:off x="1341000" y="6304680"/>
            <a:ext cx="3534480" cy="27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ldNum" idx="8"/>
          </p:nvPr>
        </p:nvSpPr>
        <p:spPr>
          <a:xfrm>
            <a:off x="457200" y="6304680"/>
            <a:ext cx="639000" cy="27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200" spc="-1" strike="noStrike">
                <a:solidFill>
                  <a:schemeClr val="dk1"/>
                </a:solidFill>
                <a:latin typeface="Grandview Display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714B3927-44FA-4455-B010-15B8E1B9EB02}" type="slidenum">
              <a:rPr b="1" lang="en-US" sz="1200" spc="-1" strike="noStrike">
                <a:solidFill>
                  <a:schemeClr val="dk1"/>
                </a:solidFill>
                <a:latin typeface="Grandview Display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28"/>
          <p:cNvSpPr/>
          <p:nvPr/>
        </p:nvSpPr>
        <p:spPr>
          <a:xfrm>
            <a:off x="6095880" y="0"/>
            <a:ext cx="6094800" cy="68569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randview Display"/>
            </a:endParaRPr>
          </a:p>
        </p:txBody>
      </p:sp>
      <p:sp>
        <p:nvSpPr>
          <p:cNvPr id="49" name="Rectangle 32"/>
          <p:cNvSpPr/>
          <p:nvPr/>
        </p:nvSpPr>
        <p:spPr>
          <a:xfrm>
            <a:off x="0" y="6095880"/>
            <a:ext cx="6094800" cy="761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randview Display"/>
            </a:endParaRPr>
          </a:p>
        </p:txBody>
      </p:sp>
      <p:cxnSp>
        <p:nvCxnSpPr>
          <p:cNvPr id="50" name="Straight Connector 4"/>
          <p:cNvCxnSpPr/>
          <p:nvPr/>
        </p:nvCxnSpPr>
        <p:spPr>
          <a:xfrm>
            <a:off x="0" y="6095880"/>
            <a:ext cx="6096960" cy="1080"/>
          </a:xfrm>
          <a:prstGeom prst="straightConnector1">
            <a:avLst/>
          </a:prstGeom>
          <a:ln w="12700">
            <a:solidFill>
              <a:srgbClr val="7e8263"/>
            </a:solidFill>
            <a:round/>
          </a:ln>
        </p:spPr>
      </p:cxnSp>
      <p:grpSp>
        <p:nvGrpSpPr>
          <p:cNvPr id="51" name="Group 23"/>
          <p:cNvGrpSpPr/>
          <p:nvPr/>
        </p:nvGrpSpPr>
        <p:grpSpPr>
          <a:xfrm>
            <a:off x="7754400" y="356040"/>
            <a:ext cx="3750840" cy="631440"/>
            <a:chOff x="7754400" y="356040"/>
            <a:chExt cx="3750840" cy="631440"/>
          </a:xfrm>
        </p:grpSpPr>
        <p:grpSp>
          <p:nvGrpSpPr>
            <p:cNvPr id="52" name="Graphic 16"/>
            <p:cNvGrpSpPr/>
            <p:nvPr/>
          </p:nvGrpSpPr>
          <p:grpSpPr>
            <a:xfrm>
              <a:off x="9258480" y="356040"/>
              <a:ext cx="2246760" cy="631440"/>
              <a:chOff x="9258480" y="356040"/>
              <a:chExt cx="2246760" cy="631440"/>
            </a:xfrm>
          </p:grpSpPr>
          <p:sp>
            <p:nvSpPr>
              <p:cNvPr id="53" name="Freeform 18"/>
              <p:cNvSpPr/>
              <p:nvPr/>
            </p:nvSpPr>
            <p:spPr>
              <a:xfrm>
                <a:off x="10522440" y="356040"/>
                <a:ext cx="637200" cy="631440"/>
              </a:xfrm>
              <a:custGeom>
                <a:avLst/>
                <a:gdLst>
                  <a:gd name="textAreaLeft" fmla="*/ 0 w 637200"/>
                  <a:gd name="textAreaRight" fmla="*/ 638280 w 637200"/>
                  <a:gd name="textAreaTop" fmla="*/ 0 h 631440"/>
                  <a:gd name="textAreaBottom" fmla="*/ 632520 h 631440"/>
                </a:gdLst>
                <a:ahLst/>
                <a:rect l="textAreaLeft" t="textAreaTop" r="textAreaRight" b="textAreaBottom"/>
                <a:pathLst>
                  <a:path w="638403" h="632636">
                    <a:moveTo>
                      <a:pt x="983" y="337885"/>
                    </a:moveTo>
                    <a:cubicBezTo>
                      <a:pt x="24795" y="505263"/>
                      <a:pt x="106330" y="601383"/>
                      <a:pt x="245396" y="626337"/>
                    </a:cubicBezTo>
                    <a:cubicBezTo>
                      <a:pt x="439136" y="661160"/>
                      <a:pt x="594013" y="548721"/>
                      <a:pt x="635162" y="360278"/>
                    </a:cubicBezTo>
                    <a:cubicBezTo>
                      <a:pt x="635924" y="356672"/>
                      <a:pt x="638496" y="332097"/>
                      <a:pt x="638401" y="323652"/>
                    </a:cubicBezTo>
                    <a:cubicBezTo>
                      <a:pt x="638210" y="306098"/>
                      <a:pt x="636496" y="291012"/>
                      <a:pt x="636496" y="291012"/>
                    </a:cubicBezTo>
                    <a:cubicBezTo>
                      <a:pt x="585156" y="-105706"/>
                      <a:pt x="16223" y="-90239"/>
                      <a:pt x="317" y="297274"/>
                    </a:cubicBezTo>
                    <a:cubicBezTo>
                      <a:pt x="317" y="297274"/>
                      <a:pt x="-731" y="315872"/>
                      <a:pt x="984" y="337885"/>
                    </a:cubicBezTo>
                    <a:lnTo>
                      <a:pt x="984" y="337885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dk1"/>
                  </a:solidFill>
                  <a:latin typeface="Grandview Display"/>
                </a:endParaRPr>
              </a:p>
            </p:txBody>
          </p:sp>
          <p:sp>
            <p:nvSpPr>
              <p:cNvPr id="54" name="Freeform 19"/>
              <p:cNvSpPr/>
              <p:nvPr/>
            </p:nvSpPr>
            <p:spPr>
              <a:xfrm>
                <a:off x="9258480" y="647280"/>
                <a:ext cx="2246760" cy="55440"/>
              </a:xfrm>
              <a:custGeom>
                <a:avLst/>
                <a:gdLst>
                  <a:gd name="textAreaLeft" fmla="*/ 0 w 2246760"/>
                  <a:gd name="textAreaRight" fmla="*/ 2247840 w 2246760"/>
                  <a:gd name="textAreaTop" fmla="*/ 0 h 55440"/>
                  <a:gd name="textAreaBottom" fmla="*/ 56520 h 55440"/>
                </a:gdLst>
                <a:ahLst/>
                <a:rect l="textAreaLeft" t="textAreaTop" r="textAreaRight" b="textAreaBottom"/>
                <a:pathLst>
                  <a:path w="2247898" h="56551">
                    <a:moveTo>
                      <a:pt x="1901923" y="56457"/>
                    </a:moveTo>
                    <a:cubicBezTo>
                      <a:pt x="2002698" y="54179"/>
                      <a:pt x="2104330" y="52187"/>
                      <a:pt x="2206630" y="50669"/>
                    </a:cubicBezTo>
                    <a:cubicBezTo>
                      <a:pt x="2230156" y="50384"/>
                      <a:pt x="2245873" y="36056"/>
                      <a:pt x="2247873" y="13853"/>
                    </a:cubicBezTo>
                    <a:cubicBezTo>
                      <a:pt x="2248349" y="7021"/>
                      <a:pt x="2242253" y="1233"/>
                      <a:pt x="2234728" y="1233"/>
                    </a:cubicBezTo>
                    <a:lnTo>
                      <a:pt x="1900589" y="0"/>
                    </a:lnTo>
                    <a:cubicBezTo>
                      <a:pt x="1691609" y="16700"/>
                      <a:pt x="1482630" y="18692"/>
                      <a:pt x="1273650" y="6357"/>
                    </a:cubicBezTo>
                    <a:lnTo>
                      <a:pt x="21390" y="2562"/>
                    </a:lnTo>
                    <a:cubicBezTo>
                      <a:pt x="9007" y="2562"/>
                      <a:pt x="-1375" y="8160"/>
                      <a:pt x="149" y="13948"/>
                    </a:cubicBezTo>
                    <a:lnTo>
                      <a:pt x="6245" y="39472"/>
                    </a:lnTo>
                    <a:cubicBezTo>
                      <a:pt x="7483" y="45070"/>
                      <a:pt x="16151" y="48771"/>
                      <a:pt x="26533" y="48771"/>
                    </a:cubicBezTo>
                    <a:lnTo>
                      <a:pt x="1265173" y="46968"/>
                    </a:lnTo>
                    <a:cubicBezTo>
                      <a:pt x="1476629" y="32546"/>
                      <a:pt x="1688943" y="35582"/>
                      <a:pt x="1901924" y="56551"/>
                    </a:cubicBezTo>
                    <a:lnTo>
                      <a:pt x="1901924" y="56551"/>
                    </a:lnTo>
                    <a:lnTo>
                      <a:pt x="1901924" y="56457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520" bIns="1152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dk1"/>
                  </a:solidFill>
                  <a:latin typeface="Grandview Display"/>
                </a:endParaRPr>
              </a:p>
            </p:txBody>
          </p:sp>
        </p:grpSp>
        <p:sp>
          <p:nvSpPr>
            <p:cNvPr id="55" name="Oval 20"/>
            <p:cNvSpPr/>
            <p:nvPr/>
          </p:nvSpPr>
          <p:spPr>
            <a:xfrm flipH="1">
              <a:off x="8714160" y="609480"/>
              <a:ext cx="90360" cy="903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19440" bIns="1944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Grandview Display"/>
              </a:endParaRPr>
            </a:p>
          </p:txBody>
        </p:sp>
        <p:sp>
          <p:nvSpPr>
            <p:cNvPr id="56" name="Oval 21"/>
            <p:cNvSpPr/>
            <p:nvPr/>
          </p:nvSpPr>
          <p:spPr>
            <a:xfrm flipH="1">
              <a:off x="7754040" y="612000"/>
              <a:ext cx="90360" cy="903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19440" bIns="1944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Grandview Display"/>
              </a:endParaRPr>
            </a:p>
          </p:txBody>
        </p:sp>
        <p:sp>
          <p:nvSpPr>
            <p:cNvPr id="57" name="Oval 22"/>
            <p:cNvSpPr/>
            <p:nvPr/>
          </p:nvSpPr>
          <p:spPr>
            <a:xfrm flipH="1">
              <a:off x="8234280" y="609480"/>
              <a:ext cx="90360" cy="903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19440" bIns="1944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Grandview Display"/>
              </a:endParaRPr>
            </a:p>
          </p:txBody>
        </p:sp>
      </p:grpSp>
      <p:sp>
        <p:nvSpPr>
          <p:cNvPr id="58" name="PlaceHolder 1"/>
          <p:cNvSpPr>
            <a:spLocks noGrp="1"/>
          </p:cNvSpPr>
          <p:nvPr>
            <p:ph type="ftr" idx="9"/>
          </p:nvPr>
        </p:nvSpPr>
        <p:spPr>
          <a:xfrm>
            <a:off x="1341000" y="6304680"/>
            <a:ext cx="3534480" cy="27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ldNum" idx="10"/>
          </p:nvPr>
        </p:nvSpPr>
        <p:spPr>
          <a:xfrm>
            <a:off x="457200" y="6304680"/>
            <a:ext cx="639000" cy="27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200" spc="-1" strike="noStrike">
                <a:solidFill>
                  <a:schemeClr val="dk1"/>
                </a:solidFill>
                <a:latin typeface="Grandview Display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9E41EA37-33D0-4AA1-B40E-238219FA66D2}" type="slidenum">
              <a:rPr b="1" lang="en-US" sz="1200" spc="-1" strike="noStrike">
                <a:solidFill>
                  <a:schemeClr val="dk1"/>
                </a:solidFill>
                <a:latin typeface="Grandview Display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21"/>
          <p:cNvSpPr/>
          <p:nvPr/>
        </p:nvSpPr>
        <p:spPr>
          <a:xfrm>
            <a:off x="0" y="6095880"/>
            <a:ext cx="6094800" cy="761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randview Display"/>
            </a:endParaRPr>
          </a:p>
        </p:txBody>
      </p:sp>
      <p:sp>
        <p:nvSpPr>
          <p:cNvPr id="63" name="Rectangle 10"/>
          <p:cNvSpPr/>
          <p:nvPr/>
        </p:nvSpPr>
        <p:spPr>
          <a:xfrm>
            <a:off x="6095880" y="2560320"/>
            <a:ext cx="6094800" cy="4296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randview Display"/>
            </a:endParaRPr>
          </a:p>
        </p:txBody>
      </p:sp>
      <p:sp>
        <p:nvSpPr>
          <p:cNvPr id="64" name="Rectangle 9"/>
          <p:cNvSpPr/>
          <p:nvPr/>
        </p:nvSpPr>
        <p:spPr>
          <a:xfrm>
            <a:off x="0" y="0"/>
            <a:ext cx="12191040" cy="25592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randview Display"/>
            </a:endParaRPr>
          </a:p>
        </p:txBody>
      </p:sp>
      <p:cxnSp>
        <p:nvCxnSpPr>
          <p:cNvPr id="65" name="Straight Connector 13"/>
          <p:cNvCxnSpPr/>
          <p:nvPr/>
        </p:nvCxnSpPr>
        <p:spPr>
          <a:xfrm>
            <a:off x="0" y="6095880"/>
            <a:ext cx="6099840" cy="1080"/>
          </a:xfrm>
          <a:prstGeom prst="straightConnector1">
            <a:avLst/>
          </a:prstGeom>
          <a:ln w="12700">
            <a:solidFill>
              <a:srgbClr val="7e8263"/>
            </a:solidFill>
            <a:round/>
          </a:ln>
        </p:spPr>
      </p:cxnSp>
      <p:sp>
        <p:nvSpPr>
          <p:cNvPr id="66" name="PlaceHolder 1"/>
          <p:cNvSpPr>
            <a:spLocks noGrp="1"/>
          </p:cNvSpPr>
          <p:nvPr>
            <p:ph type="ftr" idx="11"/>
          </p:nvPr>
        </p:nvSpPr>
        <p:spPr>
          <a:xfrm>
            <a:off x="1341000" y="6304680"/>
            <a:ext cx="3534480" cy="27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sldNum" idx="12"/>
          </p:nvPr>
        </p:nvSpPr>
        <p:spPr>
          <a:xfrm>
            <a:off x="457200" y="6304680"/>
            <a:ext cx="639000" cy="27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200" spc="-1" strike="noStrike">
                <a:solidFill>
                  <a:schemeClr val="lt1"/>
                </a:solidFill>
                <a:latin typeface="Grandview Display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D4ECAEF7-42F7-46F2-82A5-233DA92592FB}" type="slidenum">
              <a:rPr b="1" lang="en-US" sz="1200" spc="-1" strike="noStrike">
                <a:solidFill>
                  <a:schemeClr val="lt1"/>
                </a:solidFill>
                <a:latin typeface="Grandview Display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10"/>
          <p:cNvSpPr/>
          <p:nvPr/>
        </p:nvSpPr>
        <p:spPr>
          <a:xfrm>
            <a:off x="6081480" y="0"/>
            <a:ext cx="6109200" cy="68569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randview Display"/>
            </a:endParaRPr>
          </a:p>
        </p:txBody>
      </p:sp>
      <p:sp>
        <p:nvSpPr>
          <p:cNvPr id="71" name="Rectangle 13"/>
          <p:cNvSpPr/>
          <p:nvPr/>
        </p:nvSpPr>
        <p:spPr>
          <a:xfrm>
            <a:off x="0" y="6095880"/>
            <a:ext cx="6080400" cy="761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randview Display"/>
            </a:endParaRPr>
          </a:p>
        </p:txBody>
      </p:sp>
      <p:cxnSp>
        <p:nvCxnSpPr>
          <p:cNvPr id="72" name="Straight Connector 15"/>
          <p:cNvCxnSpPr/>
          <p:nvPr/>
        </p:nvCxnSpPr>
        <p:spPr>
          <a:xfrm>
            <a:off x="0" y="6095880"/>
            <a:ext cx="6082560" cy="1080"/>
          </a:xfrm>
          <a:prstGeom prst="straightConnector1">
            <a:avLst/>
          </a:prstGeom>
          <a:ln w="12700">
            <a:solidFill>
              <a:srgbClr val="7e8263"/>
            </a:solidFill>
            <a:round/>
          </a:ln>
        </p:spPr>
      </p:cxnSp>
      <p:grpSp>
        <p:nvGrpSpPr>
          <p:cNvPr id="73" name="Group 3"/>
          <p:cNvGrpSpPr/>
          <p:nvPr/>
        </p:nvGrpSpPr>
        <p:grpSpPr>
          <a:xfrm>
            <a:off x="8228520" y="5768280"/>
            <a:ext cx="3750480" cy="631440"/>
            <a:chOff x="8228520" y="5768280"/>
            <a:chExt cx="3750480" cy="631440"/>
          </a:xfrm>
        </p:grpSpPr>
        <p:grpSp>
          <p:nvGrpSpPr>
            <p:cNvPr id="74" name="Graphic 16"/>
            <p:cNvGrpSpPr/>
            <p:nvPr/>
          </p:nvGrpSpPr>
          <p:grpSpPr>
            <a:xfrm>
              <a:off x="9732240" y="5768280"/>
              <a:ext cx="2246760" cy="631440"/>
              <a:chOff x="9732240" y="5768280"/>
              <a:chExt cx="2246760" cy="631440"/>
            </a:xfrm>
          </p:grpSpPr>
          <p:sp>
            <p:nvSpPr>
              <p:cNvPr id="75" name="Freeform 21"/>
              <p:cNvSpPr/>
              <p:nvPr/>
            </p:nvSpPr>
            <p:spPr>
              <a:xfrm>
                <a:off x="10996560" y="5768280"/>
                <a:ext cx="637200" cy="631440"/>
              </a:xfrm>
              <a:custGeom>
                <a:avLst/>
                <a:gdLst>
                  <a:gd name="textAreaLeft" fmla="*/ 0 w 637200"/>
                  <a:gd name="textAreaRight" fmla="*/ 638280 w 637200"/>
                  <a:gd name="textAreaTop" fmla="*/ 0 h 631440"/>
                  <a:gd name="textAreaBottom" fmla="*/ 632520 h 631440"/>
                </a:gdLst>
                <a:ahLst/>
                <a:rect l="textAreaLeft" t="textAreaTop" r="textAreaRight" b="textAreaBottom"/>
                <a:pathLst>
                  <a:path w="638403" h="632636">
                    <a:moveTo>
                      <a:pt x="983" y="337885"/>
                    </a:moveTo>
                    <a:cubicBezTo>
                      <a:pt x="24795" y="505263"/>
                      <a:pt x="106330" y="601383"/>
                      <a:pt x="245396" y="626337"/>
                    </a:cubicBezTo>
                    <a:cubicBezTo>
                      <a:pt x="439136" y="661160"/>
                      <a:pt x="594013" y="548721"/>
                      <a:pt x="635162" y="360278"/>
                    </a:cubicBezTo>
                    <a:cubicBezTo>
                      <a:pt x="635924" y="356672"/>
                      <a:pt x="638496" y="332097"/>
                      <a:pt x="638401" y="323652"/>
                    </a:cubicBezTo>
                    <a:cubicBezTo>
                      <a:pt x="638210" y="306098"/>
                      <a:pt x="636496" y="291012"/>
                      <a:pt x="636496" y="291012"/>
                    </a:cubicBezTo>
                    <a:cubicBezTo>
                      <a:pt x="585156" y="-105706"/>
                      <a:pt x="16223" y="-90239"/>
                      <a:pt x="317" y="297274"/>
                    </a:cubicBezTo>
                    <a:cubicBezTo>
                      <a:pt x="317" y="297274"/>
                      <a:pt x="-731" y="315872"/>
                      <a:pt x="984" y="337885"/>
                    </a:cubicBezTo>
                    <a:lnTo>
                      <a:pt x="984" y="337885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dk1"/>
                  </a:solidFill>
                  <a:latin typeface="Grandview Display"/>
                </a:endParaRPr>
              </a:p>
            </p:txBody>
          </p:sp>
          <p:sp>
            <p:nvSpPr>
              <p:cNvPr id="76" name="Freeform 22"/>
              <p:cNvSpPr/>
              <p:nvPr/>
            </p:nvSpPr>
            <p:spPr>
              <a:xfrm>
                <a:off x="9732240" y="6059160"/>
                <a:ext cx="2246760" cy="55440"/>
              </a:xfrm>
              <a:custGeom>
                <a:avLst/>
                <a:gdLst>
                  <a:gd name="textAreaLeft" fmla="*/ 0 w 2246760"/>
                  <a:gd name="textAreaRight" fmla="*/ 2247840 w 2246760"/>
                  <a:gd name="textAreaTop" fmla="*/ 0 h 55440"/>
                  <a:gd name="textAreaBottom" fmla="*/ 56520 h 55440"/>
                </a:gdLst>
                <a:ahLst/>
                <a:rect l="textAreaLeft" t="textAreaTop" r="textAreaRight" b="textAreaBottom"/>
                <a:pathLst>
                  <a:path w="2247898" h="56551">
                    <a:moveTo>
                      <a:pt x="1901923" y="56457"/>
                    </a:moveTo>
                    <a:cubicBezTo>
                      <a:pt x="2002698" y="54179"/>
                      <a:pt x="2104330" y="52187"/>
                      <a:pt x="2206630" y="50669"/>
                    </a:cubicBezTo>
                    <a:cubicBezTo>
                      <a:pt x="2230156" y="50384"/>
                      <a:pt x="2245873" y="36056"/>
                      <a:pt x="2247873" y="13853"/>
                    </a:cubicBezTo>
                    <a:cubicBezTo>
                      <a:pt x="2248349" y="7021"/>
                      <a:pt x="2242253" y="1233"/>
                      <a:pt x="2234728" y="1233"/>
                    </a:cubicBezTo>
                    <a:lnTo>
                      <a:pt x="1900589" y="0"/>
                    </a:lnTo>
                    <a:cubicBezTo>
                      <a:pt x="1691609" y="16700"/>
                      <a:pt x="1482630" y="18692"/>
                      <a:pt x="1273650" y="6357"/>
                    </a:cubicBezTo>
                    <a:lnTo>
                      <a:pt x="21390" y="2562"/>
                    </a:lnTo>
                    <a:cubicBezTo>
                      <a:pt x="9007" y="2562"/>
                      <a:pt x="-1375" y="8160"/>
                      <a:pt x="149" y="13948"/>
                    </a:cubicBezTo>
                    <a:lnTo>
                      <a:pt x="6245" y="39472"/>
                    </a:lnTo>
                    <a:cubicBezTo>
                      <a:pt x="7483" y="45070"/>
                      <a:pt x="16151" y="48771"/>
                      <a:pt x="26533" y="48771"/>
                    </a:cubicBezTo>
                    <a:lnTo>
                      <a:pt x="1265173" y="46968"/>
                    </a:lnTo>
                    <a:cubicBezTo>
                      <a:pt x="1476629" y="32546"/>
                      <a:pt x="1688943" y="35582"/>
                      <a:pt x="1901924" y="56551"/>
                    </a:cubicBezTo>
                    <a:lnTo>
                      <a:pt x="1901924" y="56551"/>
                    </a:lnTo>
                    <a:lnTo>
                      <a:pt x="1901924" y="56457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520" bIns="11520" anchor="ctr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dk1"/>
                  </a:solidFill>
                  <a:latin typeface="Grandview Display"/>
                </a:endParaRPr>
              </a:p>
            </p:txBody>
          </p:sp>
        </p:grpSp>
        <p:sp>
          <p:nvSpPr>
            <p:cNvPr id="77" name="Oval 18"/>
            <p:cNvSpPr/>
            <p:nvPr/>
          </p:nvSpPr>
          <p:spPr>
            <a:xfrm flipH="1">
              <a:off x="9188280" y="6021720"/>
              <a:ext cx="90360" cy="903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19440" bIns="1944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Grandview Display"/>
              </a:endParaRPr>
            </a:p>
          </p:txBody>
        </p:sp>
        <p:sp>
          <p:nvSpPr>
            <p:cNvPr id="78" name="Oval 19"/>
            <p:cNvSpPr/>
            <p:nvPr/>
          </p:nvSpPr>
          <p:spPr>
            <a:xfrm flipH="1">
              <a:off x="8228160" y="6023880"/>
              <a:ext cx="90360" cy="903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19440" bIns="1944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Grandview Display"/>
              </a:endParaRPr>
            </a:p>
          </p:txBody>
        </p:sp>
        <p:sp>
          <p:nvSpPr>
            <p:cNvPr id="79" name="Oval 20"/>
            <p:cNvSpPr/>
            <p:nvPr/>
          </p:nvSpPr>
          <p:spPr>
            <a:xfrm flipH="1">
              <a:off x="8708400" y="6021720"/>
              <a:ext cx="90360" cy="903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19440" bIns="1944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Grandview Display"/>
              </a:endParaRPr>
            </a:p>
          </p:txBody>
        </p:sp>
      </p:grpSp>
      <p:sp>
        <p:nvSpPr>
          <p:cNvPr id="80" name="PlaceHolder 1"/>
          <p:cNvSpPr>
            <a:spLocks noGrp="1"/>
          </p:cNvSpPr>
          <p:nvPr>
            <p:ph type="ftr" idx="13"/>
          </p:nvPr>
        </p:nvSpPr>
        <p:spPr>
          <a:xfrm>
            <a:off x="1341000" y="6304680"/>
            <a:ext cx="3534480" cy="27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sldNum" idx="14"/>
          </p:nvPr>
        </p:nvSpPr>
        <p:spPr>
          <a:xfrm>
            <a:off x="457200" y="6304680"/>
            <a:ext cx="639000" cy="27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200" spc="-1" strike="noStrike">
                <a:solidFill>
                  <a:schemeClr val="dk1"/>
                </a:solidFill>
                <a:latin typeface="Grandview Display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CEFB4430-CD4D-48CF-9080-027DFFB36BE3}" type="slidenum">
              <a:rPr b="1" lang="en-US" sz="1200" spc="-1" strike="noStrike">
                <a:solidFill>
                  <a:schemeClr val="dk1"/>
                </a:solidFill>
                <a:latin typeface="Grandview Display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3"/>
          <p:cNvSpPr/>
          <p:nvPr/>
        </p:nvSpPr>
        <p:spPr>
          <a:xfrm>
            <a:off x="0" y="6120"/>
            <a:ext cx="7449480" cy="6850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randview Display"/>
            </a:endParaRPr>
          </a:p>
        </p:txBody>
      </p:sp>
      <p:sp>
        <p:nvSpPr>
          <p:cNvPr id="85" name="Rectangle 11"/>
          <p:cNvSpPr/>
          <p:nvPr/>
        </p:nvSpPr>
        <p:spPr>
          <a:xfrm>
            <a:off x="0" y="6120"/>
            <a:ext cx="12187800" cy="1253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randview Display"/>
            </a:endParaRPr>
          </a:p>
        </p:txBody>
      </p:sp>
      <p:cxnSp>
        <p:nvCxnSpPr>
          <p:cNvPr id="86" name="Straight Connector 9"/>
          <p:cNvCxnSpPr/>
          <p:nvPr/>
        </p:nvCxnSpPr>
        <p:spPr>
          <a:xfrm>
            <a:off x="0" y="1252440"/>
            <a:ext cx="12189960" cy="1080"/>
          </a:xfrm>
          <a:prstGeom prst="straightConnector1">
            <a:avLst/>
          </a:prstGeom>
          <a:ln w="12700">
            <a:solidFill>
              <a:srgbClr val="7e8263"/>
            </a:solidFill>
            <a:round/>
          </a:ln>
        </p:spPr>
      </p:cxnSp>
      <p:grpSp>
        <p:nvGrpSpPr>
          <p:cNvPr id="87" name="Graphic 16"/>
          <p:cNvGrpSpPr/>
          <p:nvPr/>
        </p:nvGrpSpPr>
        <p:grpSpPr>
          <a:xfrm>
            <a:off x="528120" y="1729440"/>
            <a:ext cx="2246760" cy="631440"/>
            <a:chOff x="528120" y="1729440"/>
            <a:chExt cx="2246760" cy="631440"/>
          </a:xfrm>
        </p:grpSpPr>
        <p:sp>
          <p:nvSpPr>
            <p:cNvPr id="88" name="Freeform 13"/>
            <p:cNvSpPr/>
            <p:nvPr/>
          </p:nvSpPr>
          <p:spPr>
            <a:xfrm flipH="1">
              <a:off x="873720" y="1729440"/>
              <a:ext cx="637200" cy="631440"/>
            </a:xfrm>
            <a:custGeom>
              <a:avLst/>
              <a:gdLst>
                <a:gd name="textAreaLeft" fmla="*/ 720 w 637200"/>
                <a:gd name="textAreaRight" fmla="*/ 639000 w 637200"/>
                <a:gd name="textAreaTop" fmla="*/ 0 h 631440"/>
                <a:gd name="textAreaBottom" fmla="*/ 632520 h 631440"/>
              </a:gdLst>
              <a:ahLst/>
              <a:rect l="textAreaLeft" t="textAreaTop" r="textAreaRight" b="textAreaBottom"/>
              <a:pathLst>
                <a:path w="638403" h="632636">
                  <a:moveTo>
                    <a:pt x="983" y="337885"/>
                  </a:moveTo>
                  <a:cubicBezTo>
                    <a:pt x="24795" y="505263"/>
                    <a:pt x="106330" y="601383"/>
                    <a:pt x="245396" y="626337"/>
                  </a:cubicBezTo>
                  <a:cubicBezTo>
                    <a:pt x="439136" y="661160"/>
                    <a:pt x="594013" y="548721"/>
                    <a:pt x="635162" y="360278"/>
                  </a:cubicBezTo>
                  <a:cubicBezTo>
                    <a:pt x="635924" y="356672"/>
                    <a:pt x="638496" y="332097"/>
                    <a:pt x="638401" y="323652"/>
                  </a:cubicBezTo>
                  <a:cubicBezTo>
                    <a:pt x="638210" y="306098"/>
                    <a:pt x="636496" y="291012"/>
                    <a:pt x="636496" y="291012"/>
                  </a:cubicBezTo>
                  <a:cubicBezTo>
                    <a:pt x="585156" y="-105706"/>
                    <a:pt x="16223" y="-90239"/>
                    <a:pt x="317" y="297274"/>
                  </a:cubicBezTo>
                  <a:cubicBezTo>
                    <a:pt x="317" y="297274"/>
                    <a:pt x="-731" y="315872"/>
                    <a:pt x="984" y="337885"/>
                  </a:cubicBezTo>
                  <a:lnTo>
                    <a:pt x="984" y="337885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dk1"/>
                </a:solidFill>
                <a:latin typeface="Grandview Display"/>
              </a:endParaRPr>
            </a:p>
          </p:txBody>
        </p:sp>
        <p:sp>
          <p:nvSpPr>
            <p:cNvPr id="89" name="Freeform 16"/>
            <p:cNvSpPr/>
            <p:nvPr/>
          </p:nvSpPr>
          <p:spPr>
            <a:xfrm flipH="1">
              <a:off x="527760" y="2020680"/>
              <a:ext cx="2246760" cy="55440"/>
            </a:xfrm>
            <a:custGeom>
              <a:avLst/>
              <a:gdLst>
                <a:gd name="textAreaLeft" fmla="*/ -720 w 2246760"/>
                <a:gd name="textAreaRight" fmla="*/ 2247120 w 2246760"/>
                <a:gd name="textAreaTop" fmla="*/ 0 h 55440"/>
                <a:gd name="textAreaBottom" fmla="*/ 56520 h 55440"/>
              </a:gdLst>
              <a:ahLst/>
              <a:rect l="textAreaLeft" t="textAreaTop" r="textAreaRight" b="textAreaBottom"/>
              <a:pathLst>
                <a:path w="2247898" h="56551">
                  <a:moveTo>
                    <a:pt x="1901923" y="56457"/>
                  </a:moveTo>
                  <a:cubicBezTo>
                    <a:pt x="2002698" y="54179"/>
                    <a:pt x="2104330" y="52187"/>
                    <a:pt x="2206630" y="50669"/>
                  </a:cubicBezTo>
                  <a:cubicBezTo>
                    <a:pt x="2230156" y="50384"/>
                    <a:pt x="2245873" y="36056"/>
                    <a:pt x="2247873" y="13853"/>
                  </a:cubicBezTo>
                  <a:cubicBezTo>
                    <a:pt x="2248349" y="7021"/>
                    <a:pt x="2242253" y="1233"/>
                    <a:pt x="2234728" y="1233"/>
                  </a:cubicBezTo>
                  <a:lnTo>
                    <a:pt x="1900589" y="0"/>
                  </a:lnTo>
                  <a:cubicBezTo>
                    <a:pt x="1691609" y="16700"/>
                    <a:pt x="1482630" y="18692"/>
                    <a:pt x="1273650" y="6357"/>
                  </a:cubicBezTo>
                  <a:lnTo>
                    <a:pt x="21390" y="2562"/>
                  </a:lnTo>
                  <a:cubicBezTo>
                    <a:pt x="9007" y="2562"/>
                    <a:pt x="-1375" y="8160"/>
                    <a:pt x="149" y="13948"/>
                  </a:cubicBezTo>
                  <a:lnTo>
                    <a:pt x="6245" y="39472"/>
                  </a:lnTo>
                  <a:cubicBezTo>
                    <a:pt x="7483" y="45070"/>
                    <a:pt x="16151" y="48771"/>
                    <a:pt x="26533" y="48771"/>
                  </a:cubicBezTo>
                  <a:lnTo>
                    <a:pt x="1265173" y="46968"/>
                  </a:lnTo>
                  <a:cubicBezTo>
                    <a:pt x="1476629" y="32546"/>
                    <a:pt x="1688943" y="35582"/>
                    <a:pt x="1901924" y="56551"/>
                  </a:cubicBezTo>
                  <a:lnTo>
                    <a:pt x="1901924" y="56551"/>
                  </a:lnTo>
                  <a:lnTo>
                    <a:pt x="1901924" y="5645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520" bIns="1152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dk1"/>
                </a:solidFill>
                <a:latin typeface="Grandview Display"/>
              </a:endParaRPr>
            </a:p>
          </p:txBody>
        </p:sp>
      </p:grpSp>
      <p:sp>
        <p:nvSpPr>
          <p:cNvPr id="90" name="Oval 7"/>
          <p:cNvSpPr/>
          <p:nvPr/>
        </p:nvSpPr>
        <p:spPr>
          <a:xfrm>
            <a:off x="3228120" y="1983240"/>
            <a:ext cx="90360" cy="903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19440" bIns="1944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randview Display"/>
            </a:endParaRPr>
          </a:p>
        </p:txBody>
      </p:sp>
      <p:sp>
        <p:nvSpPr>
          <p:cNvPr id="91" name="Oval 8"/>
          <p:cNvSpPr/>
          <p:nvPr/>
        </p:nvSpPr>
        <p:spPr>
          <a:xfrm>
            <a:off x="4188240" y="1985400"/>
            <a:ext cx="90360" cy="903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19440" bIns="1944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randview Display"/>
            </a:endParaRPr>
          </a:p>
        </p:txBody>
      </p:sp>
      <p:sp>
        <p:nvSpPr>
          <p:cNvPr id="92" name="Oval 10"/>
          <p:cNvSpPr/>
          <p:nvPr/>
        </p:nvSpPr>
        <p:spPr>
          <a:xfrm>
            <a:off x="3708360" y="1983240"/>
            <a:ext cx="90360" cy="903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19440" bIns="1944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randview Display"/>
            </a:endParaRPr>
          </a:p>
        </p:txBody>
      </p:sp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6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6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hyperlink" Target="https://scratch.kulibin.app/" TargetMode="External"/><Relationship Id="rId3" Type="http://schemas.openxmlformats.org/officeDocument/2006/relationships/hyperlink" Target="https://scratch.mit.edu/" TargetMode="External"/><Relationship Id="rId4" Type="http://schemas.openxmlformats.org/officeDocument/2006/relationships/hyperlink" Target="https://dzen.ru/video/watch/60a249c7cc73450565ce58de?f=video" TargetMode="External"/><Relationship Id="rId5" Type="http://schemas.openxmlformats.org/officeDocument/2006/relationships/slideLayout" Target="../slideLayouts/slideLayout1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8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0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530280" y="457200"/>
            <a:ext cx="10316880" cy="182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en-US" sz="4000" spc="-1" strike="noStrike">
                <a:solidFill>
                  <a:schemeClr val="dk1"/>
                </a:solidFill>
                <a:latin typeface="Times New Roman"/>
              </a:rPr>
              <a:t>Кейс «Робот помощник для дома»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subTitle"/>
          </p:nvPr>
        </p:nvSpPr>
        <p:spPr>
          <a:xfrm>
            <a:off x="530280" y="5776920"/>
            <a:ext cx="11200320" cy="90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200" spc="-1" strike="noStrike">
                <a:solidFill>
                  <a:srgbClr val="000000"/>
                </a:solidFill>
                <a:latin typeface="Arial"/>
              </a:rPr>
              <a:t>Выполнила: учитель труда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200" spc="-1" strike="noStrike">
                <a:solidFill>
                  <a:srgbClr val="000000"/>
                </a:solidFill>
                <a:latin typeface="Arial"/>
              </a:rPr>
              <a:t>МОБУ «Муринской СОШ №6» Молчанова С.В.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7" name="Picture Placeholder 19" descr="Three people floating among decorative lines and shapes"/>
          <p:cNvPicPr/>
          <p:nvPr/>
        </p:nvPicPr>
        <p:blipFill>
          <a:blip r:embed="rId1"/>
          <a:srcRect l="0" t="1550" r="0" b="1550"/>
          <a:stretch/>
        </p:blipFill>
        <p:spPr>
          <a:xfrm>
            <a:off x="530280" y="3176640"/>
            <a:ext cx="3382200" cy="2068920"/>
          </a:xfrm>
          <a:prstGeom prst="rect">
            <a:avLst/>
          </a:prstGeom>
          <a:ln w="19050">
            <a:noFill/>
          </a:ln>
        </p:spPr>
      </p:pic>
      <p:pic>
        <p:nvPicPr>
          <p:cNvPr id="178" name="Picture Placeholder 15" descr="A group of people playing crossword puzzle"/>
          <p:cNvPicPr/>
          <p:nvPr/>
        </p:nvPicPr>
        <p:blipFill>
          <a:blip r:embed="rId2"/>
          <a:srcRect l="0" t="1567" r="0" b="1567"/>
          <a:stretch/>
        </p:blipFill>
        <p:spPr>
          <a:xfrm>
            <a:off x="4421880" y="3176640"/>
            <a:ext cx="3382200" cy="2068920"/>
          </a:xfrm>
          <a:prstGeom prst="rect">
            <a:avLst/>
          </a:prstGeom>
          <a:ln w="19050">
            <a:noFill/>
          </a:ln>
        </p:spPr>
      </p:pic>
      <p:pic>
        <p:nvPicPr>
          <p:cNvPr id="179" name="Picture Placeholder 11" descr="A close-up of hands touching a pie chart"/>
          <p:cNvPicPr/>
          <p:nvPr/>
        </p:nvPicPr>
        <p:blipFill>
          <a:blip r:embed="rId3"/>
          <a:srcRect l="0" t="1550" r="0" b="1550"/>
          <a:stretch/>
        </p:blipFill>
        <p:spPr>
          <a:xfrm>
            <a:off x="8313480" y="3176640"/>
            <a:ext cx="3382200" cy="2068920"/>
          </a:xfrm>
          <a:prstGeom prst="rect">
            <a:avLst/>
          </a:prstGeom>
          <a:ln w="1905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180000" y="3240000"/>
            <a:ext cx="5759280" cy="251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chemeClr val="dk1"/>
                </a:solidFill>
                <a:latin typeface="Times New Roman"/>
              </a:rPr>
              <a:t>Предполагаемые результаты обучающихся:</a:t>
            </a:r>
            <a:br>
              <a:rPr sz="4400"/>
            </a:b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sldNum" idx="35"/>
          </p:nvPr>
        </p:nvSpPr>
        <p:spPr>
          <a:xfrm>
            <a:off x="457200" y="6304680"/>
            <a:ext cx="639000" cy="27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200" spc="-1" strike="noStrike">
                <a:solidFill>
                  <a:schemeClr val="dk1"/>
                </a:solidFill>
                <a:latin typeface="Grandview Display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9F0BA94A-5CC6-4159-B60C-C64FDB7EFBF1}" type="slidenum">
              <a:rPr b="1" lang="en-US" sz="1200" spc="-1" strike="noStrike">
                <a:solidFill>
                  <a:schemeClr val="dk1"/>
                </a:solidFill>
                <a:latin typeface="Grandview Display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12" name="Picture Placeholder 18" descr="A close-up of hands touching a pie chart"/>
          <p:cNvPicPr/>
          <p:nvPr/>
        </p:nvPicPr>
        <p:blipFill>
          <a:blip r:embed="rId1"/>
          <a:srcRect l="0" t="129" r="0" b="129"/>
          <a:stretch/>
        </p:blipFill>
        <p:spPr>
          <a:xfrm>
            <a:off x="484560" y="457200"/>
            <a:ext cx="5156280" cy="2513520"/>
          </a:xfrm>
          <a:prstGeom prst="rect">
            <a:avLst/>
          </a:prstGeom>
          <a:ln w="19050">
            <a:noFill/>
          </a:ln>
        </p:spPr>
      </p:pic>
      <p:sp>
        <p:nvSpPr>
          <p:cNvPr id="313" name="Content Placeholder 1"/>
          <p:cNvSpPr/>
          <p:nvPr/>
        </p:nvSpPr>
        <p:spPr>
          <a:xfrm>
            <a:off x="6300000" y="1440000"/>
            <a:ext cx="5759280" cy="467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t">
            <a:normAutofit/>
          </a:bodyPr>
          <a:p>
            <a:pPr marL="4572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i="1" lang="en-US" sz="2200" spc="-1" strike="noStrike">
                <a:solidFill>
                  <a:schemeClr val="dk1"/>
                </a:solidFill>
                <a:latin typeface="Times New Roman"/>
              </a:rPr>
              <a:t>Артефакты:</a:t>
            </a:r>
            <a:r>
              <a:rPr b="0" lang="en-US" sz="2200" spc="-1" strike="noStrike">
                <a:solidFill>
                  <a:schemeClr val="dk1"/>
                </a:solidFill>
                <a:latin typeface="Times New Roman"/>
              </a:rPr>
              <a:t> запрограммированный робот помощник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marL="4572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i="1" lang="en-US" sz="2200" spc="-1" strike="noStrike">
                <a:solidFill>
                  <a:schemeClr val="dk1"/>
                </a:solidFill>
                <a:latin typeface="Times New Roman"/>
              </a:rPr>
              <a:t>Soft skills:</a:t>
            </a:r>
            <a:r>
              <a:rPr b="0" lang="en-US" sz="2200" spc="-1" strike="noStrike">
                <a:solidFill>
                  <a:schemeClr val="dk1"/>
                </a:solidFill>
                <a:latin typeface="Times New Roman"/>
              </a:rPr>
              <a:t> работа в команде, выявление проблем и поиск рациональных путей их решения,  умение раскладывать задачи на составные части и продумывать шаги для их решения.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marL="4572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i="1" lang="en-US" sz="2200" spc="-1" strike="noStrike">
                <a:solidFill>
                  <a:schemeClr val="dk1"/>
                </a:solidFill>
                <a:latin typeface="Times New Roman"/>
              </a:rPr>
              <a:t>Hard skills: </a:t>
            </a:r>
            <a:r>
              <a:rPr b="0" lang="en-US" sz="2200" spc="-1" strike="noStrike">
                <a:solidFill>
                  <a:schemeClr val="dk1"/>
                </a:solidFill>
                <a:latin typeface="Times New Roman"/>
              </a:rPr>
              <a:t>интерфейс программы Scratch, программирование робота помощника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marL="4572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6480000" y="180000"/>
            <a:ext cx="5256720" cy="41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br>
              <a:rPr sz="1800"/>
            </a:br>
            <a:br>
              <a:rPr sz="1800"/>
            </a:br>
            <a:br>
              <a:rPr sz="1800"/>
            </a:b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 type="sldNum" idx="36"/>
          </p:nvPr>
        </p:nvSpPr>
        <p:spPr>
          <a:xfrm>
            <a:off x="457200" y="6304680"/>
            <a:ext cx="639000" cy="27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200" spc="-1" strike="noStrike">
                <a:solidFill>
                  <a:schemeClr val="dk1"/>
                </a:solidFill>
                <a:latin typeface="Grandview Display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BC9C1FB3-B73E-48B0-813C-280341E84328}" type="slidenum">
              <a:rPr b="1" lang="en-US" sz="1200" spc="-1" strike="noStrike">
                <a:solidFill>
                  <a:schemeClr val="dk1"/>
                </a:solidFill>
                <a:latin typeface="Grandview Display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16" name="Picture Placeholder 4" descr="A person falling down on a bar chart"/>
          <p:cNvPicPr/>
          <p:nvPr/>
        </p:nvPicPr>
        <p:blipFill>
          <a:blip r:embed="rId1"/>
          <a:srcRect l="118" t="0" r="118" b="0"/>
          <a:stretch/>
        </p:blipFill>
        <p:spPr>
          <a:xfrm>
            <a:off x="484560" y="457200"/>
            <a:ext cx="5183640" cy="2303280"/>
          </a:xfrm>
          <a:prstGeom prst="rect">
            <a:avLst/>
          </a:prstGeom>
          <a:ln w="19050">
            <a:noFill/>
          </a:ln>
        </p:spPr>
      </p:pic>
      <p:sp>
        <p:nvSpPr>
          <p:cNvPr id="317" name=""/>
          <p:cNvSpPr/>
          <p:nvPr/>
        </p:nvSpPr>
        <p:spPr>
          <a:xfrm>
            <a:off x="6120000" y="180000"/>
            <a:ext cx="5940000" cy="557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В практическом блоке учащиеся должны пройти по следующим этапам: конструирование, программирование;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учитывать особенности каждого обучающегося, его сильные стороны и зоны роста;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При рассмотрении и выборе алгоритмов необходимо обратить внимание обучающихся на вариативность решений;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Нет одного правильного варианта, важно выполнение роботом поставленной задачи.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"/>
          <p:cNvSpPr/>
          <p:nvPr/>
        </p:nvSpPr>
        <p:spPr>
          <a:xfrm>
            <a:off x="592200" y="3420000"/>
            <a:ext cx="4627080" cy="211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i="1" lang="ru-RU" sz="3600" spc="-1" strike="noStrike">
                <a:solidFill>
                  <a:srgbClr val="000000"/>
                </a:solidFill>
                <a:latin typeface="Times New Roman"/>
              </a:rPr>
              <a:t>Обратить внимание: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6300000" y="1123920"/>
            <a:ext cx="5759280" cy="463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sldNum" idx="37"/>
          </p:nvPr>
        </p:nvSpPr>
        <p:spPr>
          <a:xfrm>
            <a:off x="457200" y="6304680"/>
            <a:ext cx="639000" cy="27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200" spc="-1" strike="noStrike">
                <a:solidFill>
                  <a:schemeClr val="dk1"/>
                </a:solidFill>
                <a:latin typeface="Grandview Display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D82A85EF-46D9-4819-988F-A69F6188E78C}" type="slidenum">
              <a:rPr b="1" lang="en-US" sz="1200" spc="-1" strike="noStrike">
                <a:solidFill>
                  <a:schemeClr val="dk1"/>
                </a:solidFill>
                <a:latin typeface="Grandview Display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/>
          </p:nvPr>
        </p:nvSpPr>
        <p:spPr>
          <a:xfrm>
            <a:off x="0" y="3060000"/>
            <a:ext cx="5939280" cy="305928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t">
            <a:normAutofit/>
          </a:bodyPr>
          <a:p>
            <a:pPr marL="432000" inden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1" i="1" lang="en-US" sz="3600" spc="-1" strike="noStrike">
                <a:solidFill>
                  <a:schemeClr val="dk1"/>
                </a:solidFill>
                <a:latin typeface="Times New Roman"/>
              </a:rPr>
              <a:t>      </a:t>
            </a:r>
            <a:r>
              <a:rPr b="1" i="1" lang="en-US" sz="3600" spc="-1" strike="noStrike">
                <a:solidFill>
                  <a:schemeClr val="dk1"/>
                </a:solidFill>
                <a:latin typeface="Times New Roman"/>
              </a:rPr>
              <a:t>Жизненный цикл: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1" i="1" lang="en-US" sz="1800" spc="-1" strike="noStrike">
                <a:solidFill>
                  <a:schemeClr val="dk1"/>
                </a:solidFill>
                <a:latin typeface="Times New Roman"/>
              </a:rPr>
              <a:t>Проблематизация - </a:t>
            </a:r>
            <a:r>
              <a:rPr b="0" lang="en-US" sz="1800" spc="-1" strike="noStrike">
                <a:solidFill>
                  <a:schemeClr val="dk1"/>
                </a:solidFill>
                <a:latin typeface="Times New Roman"/>
              </a:rPr>
              <a:t>Люди тратят значительное время и силы на уборку дома, что может быть обременительным, особенно для занятых людей, пожилых людей или людей с ограниченными возможностями. Традиционные пылесосы могут быть громоздкими, тяжелыми и требующими много усилий для перемещения.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"/>
          <p:cNvSpPr/>
          <p:nvPr/>
        </p:nvSpPr>
        <p:spPr>
          <a:xfrm>
            <a:off x="6091200" y="720000"/>
            <a:ext cx="6148080" cy="603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latin typeface="Times New Roman"/>
              </a:rPr>
              <a:t>Целеполагание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– разработка и создание робота, который автономно выполняет уборку дома, освобождая людей от рутинной задачи и поддерживая чистоту в помещении.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latin typeface="Times New Roman"/>
              </a:rPr>
              <a:t>Поиск решения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- анализ существующих решений: оценка их преимуществ и недостатков, функциональности, эффективности уборки, времени работы и определение необходимых технологий для реализации цели.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latin typeface="Times New Roman"/>
              </a:rPr>
              <a:t>Планирование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– знакомство с языком программирования, программирование робота. Детальное описание функций, которые должен выполнять робот.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latin typeface="Times New Roman"/>
              </a:rPr>
              <a:t>Реализация замысла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– программирование робота с применением изученных технологий. Тестирование программы. Внесение изменений и улучшений в робота на основе результатов тестирования.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latin typeface="Times New Roman"/>
              </a:rPr>
              <a:t>Финализация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– Ответы на вопросы: Какие технологии изучили? В каких сферах можно применить полученные навыки?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23" name="Graphic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80000" y="29880"/>
            <a:ext cx="3714840" cy="3209400"/>
            <a:chOff x="1080000" y="29880"/>
            <a:chExt cx="3714840" cy="3209400"/>
          </a:xfrm>
        </p:grpSpPr>
        <p:grpSp>
          <p:nvGrpSpPr>
            <p:cNvPr id="324" name="Graphic 12"/>
            <p:cNvGrpSpPr/>
            <p:nvPr/>
          </p:nvGrpSpPr>
          <p:grpSpPr>
            <a:xfrm>
              <a:off x="1080000" y="29880"/>
              <a:ext cx="3714840" cy="3153240"/>
              <a:chOff x="1080000" y="29880"/>
              <a:chExt cx="3714840" cy="3153240"/>
            </a:xfrm>
          </p:grpSpPr>
          <p:sp>
            <p:nvSpPr>
              <p:cNvPr id="325" name="Freeform 48"/>
              <p:cNvSpPr/>
              <p:nvPr/>
            </p:nvSpPr>
            <p:spPr>
              <a:xfrm>
                <a:off x="2781360" y="970920"/>
                <a:ext cx="2013480" cy="2013120"/>
              </a:xfrm>
              <a:custGeom>
                <a:avLst/>
                <a:gdLst>
                  <a:gd name="textAreaLeft" fmla="*/ 0 w 2013480"/>
                  <a:gd name="textAreaRight" fmla="*/ 2014560 w 2013480"/>
                  <a:gd name="textAreaTop" fmla="*/ 0 h 2013120"/>
                  <a:gd name="textAreaBottom" fmla="*/ 2014200 h 2013120"/>
                </a:gdLst>
                <a:ahLst/>
                <a:rect l="textAreaLeft" t="textAreaTop" r="textAreaRight" b="textAreaBottom"/>
                <a:pathLst>
                  <a:path w="3181661" h="3181661">
                    <a:moveTo>
                      <a:pt x="3181413" y="1590831"/>
                    </a:moveTo>
                    <a:cubicBezTo>
                      <a:pt x="3181413" y="2178969"/>
                      <a:pt x="2862103" y="2692501"/>
                      <a:pt x="2387614" y="2967794"/>
                    </a:cubicBezTo>
                    <a:cubicBezTo>
                      <a:pt x="2153354" y="3103824"/>
                      <a:pt x="1881294" y="3181662"/>
                      <a:pt x="1590831" y="3181662"/>
                    </a:cubicBezTo>
                    <a:cubicBezTo>
                      <a:pt x="1557010" y="3181662"/>
                      <a:pt x="1523189" y="3180667"/>
                      <a:pt x="1490114" y="3178429"/>
                    </a:cubicBezTo>
                    <a:cubicBezTo>
                      <a:pt x="658266" y="3126454"/>
                      <a:pt x="0" y="2435610"/>
                      <a:pt x="0" y="1591080"/>
                    </a:cubicBezTo>
                    <a:cubicBezTo>
                      <a:pt x="0" y="1281468"/>
                      <a:pt x="88531" y="992995"/>
                      <a:pt x="241223" y="748539"/>
                    </a:cubicBezTo>
                    <a:cubicBezTo>
                      <a:pt x="252663" y="730136"/>
                      <a:pt x="264351" y="712231"/>
                      <a:pt x="276536" y="694325"/>
                    </a:cubicBezTo>
                    <a:cubicBezTo>
                      <a:pt x="294939" y="667468"/>
                      <a:pt x="313839" y="641107"/>
                      <a:pt x="333982" y="615493"/>
                    </a:cubicBezTo>
                    <a:lnTo>
                      <a:pt x="335972" y="612757"/>
                    </a:lnTo>
                    <a:cubicBezTo>
                      <a:pt x="627181" y="239731"/>
                      <a:pt x="1080780" y="0"/>
                      <a:pt x="1590831" y="0"/>
                    </a:cubicBezTo>
                    <a:cubicBezTo>
                      <a:pt x="2469431" y="0"/>
                      <a:pt x="3181662" y="712479"/>
                      <a:pt x="3181662" y="1590831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485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26" name="Freeform 49"/>
              <p:cNvSpPr/>
              <p:nvPr/>
            </p:nvSpPr>
            <p:spPr>
              <a:xfrm>
                <a:off x="2893320" y="29880"/>
                <a:ext cx="1811520" cy="1426680"/>
              </a:xfrm>
              <a:custGeom>
                <a:avLst/>
                <a:gdLst>
                  <a:gd name="textAreaLeft" fmla="*/ 0 w 1811520"/>
                  <a:gd name="textAreaRight" fmla="*/ 1812600 w 1811520"/>
                  <a:gd name="textAreaTop" fmla="*/ 0 h 1426680"/>
                  <a:gd name="textAreaBottom" fmla="*/ 1427760 h 1426680"/>
                </a:gdLst>
                <a:ahLst/>
                <a:rect l="textAreaLeft" t="textAreaTop" r="textAreaRight" b="textAreaBottom"/>
                <a:pathLst>
                  <a:path w="2862351" h="2255562">
                    <a:moveTo>
                      <a:pt x="1144195" y="0"/>
                    </a:moveTo>
                    <a:cubicBezTo>
                      <a:pt x="704770" y="0"/>
                      <a:pt x="303643" y="164877"/>
                      <a:pt x="0" y="436440"/>
                    </a:cubicBezTo>
                    <a:cubicBezTo>
                      <a:pt x="501844" y="635139"/>
                      <a:pt x="908194" y="1022340"/>
                      <a:pt x="1132506" y="1510506"/>
                    </a:cubicBezTo>
                    <a:cubicBezTo>
                      <a:pt x="1223773" y="1494093"/>
                      <a:pt x="1318025" y="1485638"/>
                      <a:pt x="1414017" y="1485638"/>
                    </a:cubicBezTo>
                    <a:cubicBezTo>
                      <a:pt x="1992207" y="1485638"/>
                      <a:pt x="2498278" y="1794254"/>
                      <a:pt x="2776805" y="2255563"/>
                    </a:cubicBezTo>
                    <a:cubicBezTo>
                      <a:pt x="2832510" y="2086458"/>
                      <a:pt x="2862352" y="1905914"/>
                      <a:pt x="2862352" y="1718157"/>
                    </a:cubicBezTo>
                    <a:cubicBezTo>
                      <a:pt x="2862352" y="769179"/>
                      <a:pt x="2093172" y="0"/>
                      <a:pt x="1144195" y="0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485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27" name="Freeform 57"/>
              <p:cNvSpPr/>
              <p:nvPr/>
            </p:nvSpPr>
            <p:spPr>
              <a:xfrm>
                <a:off x="3552480" y="970200"/>
                <a:ext cx="1097640" cy="1234440"/>
              </a:xfrm>
              <a:custGeom>
                <a:avLst/>
                <a:gdLst>
                  <a:gd name="textAreaLeft" fmla="*/ 0 w 1097640"/>
                  <a:gd name="textAreaRight" fmla="*/ 1098720 w 1097640"/>
                  <a:gd name="textAreaTop" fmla="*/ 0 h 1234440"/>
                  <a:gd name="textAreaBottom" fmla="*/ 1235520 h 1234440"/>
                </a:gdLst>
                <a:ahLst/>
                <a:rect l="textAreaLeft" t="textAreaTop" r="textAreaRight" b="textAreaBottom"/>
                <a:pathLst>
                  <a:path w="1735813" h="1950925">
                    <a:moveTo>
                      <a:pt x="373026" y="0"/>
                    </a:moveTo>
                    <a:cubicBezTo>
                      <a:pt x="277034" y="0"/>
                      <a:pt x="183031" y="8455"/>
                      <a:pt x="91515" y="24868"/>
                    </a:cubicBezTo>
                    <a:cubicBezTo>
                      <a:pt x="213619" y="290712"/>
                      <a:pt x="281759" y="586397"/>
                      <a:pt x="281759" y="898246"/>
                    </a:cubicBezTo>
                    <a:cubicBezTo>
                      <a:pt x="281759" y="1280722"/>
                      <a:pt x="179301" y="1639324"/>
                      <a:pt x="0" y="1947941"/>
                    </a:cubicBezTo>
                    <a:cubicBezTo>
                      <a:pt x="34070" y="1949931"/>
                      <a:pt x="68388" y="1950925"/>
                      <a:pt x="103204" y="1950925"/>
                    </a:cubicBezTo>
                    <a:cubicBezTo>
                      <a:pt x="864425" y="1950925"/>
                      <a:pt x="1510257" y="1455796"/>
                      <a:pt x="1735814" y="769925"/>
                    </a:cubicBezTo>
                    <a:cubicBezTo>
                      <a:pt x="1457288" y="308617"/>
                      <a:pt x="951216" y="0"/>
                      <a:pt x="373026" y="0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2485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28" name="Freeform 58"/>
              <p:cNvSpPr/>
              <p:nvPr/>
            </p:nvSpPr>
            <p:spPr>
              <a:xfrm>
                <a:off x="1080000" y="213840"/>
                <a:ext cx="1990800" cy="2649600"/>
              </a:xfrm>
              <a:custGeom>
                <a:avLst/>
                <a:gdLst>
                  <a:gd name="textAreaLeft" fmla="*/ 0 w 1990800"/>
                  <a:gd name="textAreaRight" fmla="*/ 1991880 w 1990800"/>
                  <a:gd name="textAreaTop" fmla="*/ 0 h 2649600"/>
                  <a:gd name="textAreaBottom" fmla="*/ 2650680 h 2649600"/>
                </a:gdLst>
                <a:ahLst/>
                <a:rect l="textAreaLeft" t="textAreaTop" r="textAreaRight" b="textAreaBottom"/>
                <a:pathLst>
                  <a:path w="3146348" h="4187588">
                    <a:moveTo>
                      <a:pt x="2093670" y="0"/>
                    </a:moveTo>
                    <a:cubicBezTo>
                      <a:pt x="937290" y="0"/>
                      <a:pt x="0" y="937290"/>
                      <a:pt x="0" y="2093919"/>
                    </a:cubicBezTo>
                    <a:cubicBezTo>
                      <a:pt x="0" y="3250548"/>
                      <a:pt x="937290" y="4187588"/>
                      <a:pt x="2093670" y="4187588"/>
                    </a:cubicBezTo>
                    <a:cubicBezTo>
                      <a:pt x="2477389" y="4187588"/>
                      <a:pt x="2836986" y="4084385"/>
                      <a:pt x="3146349" y="3904089"/>
                    </a:cubicBezTo>
                    <a:cubicBezTo>
                      <a:pt x="2862849" y="3616859"/>
                      <a:pt x="2687776" y="3222198"/>
                      <a:pt x="2687776" y="2786752"/>
                    </a:cubicBezTo>
                    <a:cubicBezTo>
                      <a:pt x="2687776" y="2705681"/>
                      <a:pt x="2693744" y="2625853"/>
                      <a:pt x="2705681" y="2548016"/>
                    </a:cubicBezTo>
                    <a:cubicBezTo>
                      <a:pt x="2447050" y="2247357"/>
                      <a:pt x="2290876" y="1856177"/>
                      <a:pt x="2290876" y="1428192"/>
                    </a:cubicBezTo>
                    <a:cubicBezTo>
                      <a:pt x="2290876" y="918638"/>
                      <a:pt x="2512702" y="461060"/>
                      <a:pt x="2864839" y="146475"/>
                    </a:cubicBezTo>
                    <a:cubicBezTo>
                      <a:pt x="2626351" y="51975"/>
                      <a:pt x="2366228" y="0"/>
                      <a:pt x="2093919" y="0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485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29" name="Freeform 71"/>
              <p:cNvSpPr/>
              <p:nvPr/>
            </p:nvSpPr>
            <p:spPr>
              <a:xfrm>
                <a:off x="2781360" y="1826640"/>
                <a:ext cx="770040" cy="857520"/>
              </a:xfrm>
              <a:custGeom>
                <a:avLst/>
                <a:gdLst>
                  <a:gd name="textAreaLeft" fmla="*/ 0 w 770040"/>
                  <a:gd name="textAreaRight" fmla="*/ 771120 w 770040"/>
                  <a:gd name="textAreaTop" fmla="*/ 0 h 857520"/>
                  <a:gd name="textAreaBottom" fmla="*/ 858600 h 857520"/>
                </a:gdLst>
                <a:ahLst/>
                <a:rect l="textAreaLeft" t="textAreaTop" r="textAreaRight" b="textAreaBottom"/>
                <a:pathLst>
                  <a:path w="1218053" h="1356322">
                    <a:moveTo>
                      <a:pt x="17905" y="249"/>
                    </a:moveTo>
                    <a:cubicBezTo>
                      <a:pt x="6217" y="78087"/>
                      <a:pt x="0" y="157666"/>
                      <a:pt x="0" y="238985"/>
                    </a:cubicBezTo>
                    <a:cubicBezTo>
                      <a:pt x="0" y="674431"/>
                      <a:pt x="175074" y="1069092"/>
                      <a:pt x="458573" y="1356322"/>
                    </a:cubicBezTo>
                    <a:cubicBezTo>
                      <a:pt x="772909" y="1173042"/>
                      <a:pt x="1035271" y="910432"/>
                      <a:pt x="1218054" y="595598"/>
                    </a:cubicBezTo>
                    <a:cubicBezTo>
                      <a:pt x="738591" y="567248"/>
                      <a:pt x="312098" y="342189"/>
                      <a:pt x="17905" y="0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2485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30" name="Freeform 93"/>
              <p:cNvSpPr/>
              <p:nvPr/>
            </p:nvSpPr>
            <p:spPr>
              <a:xfrm>
                <a:off x="2530080" y="306000"/>
                <a:ext cx="1079280" cy="1519560"/>
              </a:xfrm>
              <a:custGeom>
                <a:avLst/>
                <a:gdLst>
                  <a:gd name="textAreaLeft" fmla="*/ 0 w 1079280"/>
                  <a:gd name="textAreaRight" fmla="*/ 1080360 w 1079280"/>
                  <a:gd name="textAreaTop" fmla="*/ 0 h 1519560"/>
                  <a:gd name="textAreaBottom" fmla="*/ 1520640 h 1519560"/>
                </a:gdLst>
                <a:ahLst/>
                <a:rect l="textAreaLeft" t="textAreaTop" r="textAreaRight" b="textAreaBottom"/>
                <a:pathLst>
                  <a:path w="1706468" h="2402037">
                    <a:moveTo>
                      <a:pt x="573963" y="497"/>
                    </a:moveTo>
                    <a:cubicBezTo>
                      <a:pt x="221826" y="315083"/>
                      <a:pt x="0" y="772910"/>
                      <a:pt x="0" y="1282214"/>
                    </a:cubicBezTo>
                    <a:cubicBezTo>
                      <a:pt x="0" y="1709951"/>
                      <a:pt x="156173" y="2101130"/>
                      <a:pt x="414805" y="2402038"/>
                    </a:cubicBezTo>
                    <a:cubicBezTo>
                      <a:pt x="447880" y="2182948"/>
                      <a:pt x="525469" y="1978529"/>
                      <a:pt x="638372" y="1797985"/>
                    </a:cubicBezTo>
                    <a:cubicBezTo>
                      <a:pt x="649811" y="1779582"/>
                      <a:pt x="661499" y="1761677"/>
                      <a:pt x="673685" y="1743772"/>
                    </a:cubicBezTo>
                    <a:cubicBezTo>
                      <a:pt x="692087" y="1716914"/>
                      <a:pt x="710987" y="1690553"/>
                      <a:pt x="731131" y="1664939"/>
                    </a:cubicBezTo>
                    <a:lnTo>
                      <a:pt x="733120" y="1662203"/>
                    </a:lnTo>
                    <a:cubicBezTo>
                      <a:pt x="969370" y="1359555"/>
                      <a:pt x="1312802" y="1144443"/>
                      <a:pt x="1706469" y="1074066"/>
                    </a:cubicBezTo>
                    <a:cubicBezTo>
                      <a:pt x="1482156" y="585899"/>
                      <a:pt x="1075558" y="198947"/>
                      <a:pt x="573963" y="0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2485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31" name="Freeform 94"/>
              <p:cNvSpPr/>
              <p:nvPr/>
            </p:nvSpPr>
            <p:spPr>
              <a:xfrm>
                <a:off x="2792880" y="986400"/>
                <a:ext cx="937080" cy="1216800"/>
              </a:xfrm>
              <a:custGeom>
                <a:avLst/>
                <a:gdLst>
                  <a:gd name="textAreaLeft" fmla="*/ 0 w 937080"/>
                  <a:gd name="textAreaRight" fmla="*/ 938160 w 937080"/>
                  <a:gd name="textAreaTop" fmla="*/ 0 h 1216800"/>
                  <a:gd name="textAreaBottom" fmla="*/ 1217880 h 1216800"/>
                </a:gdLst>
                <a:ahLst/>
                <a:rect l="textAreaLeft" t="textAreaTop" r="textAreaRight" b="textAreaBottom"/>
                <a:pathLst>
                  <a:path w="1481907" h="1923570">
                    <a:moveTo>
                      <a:pt x="1291664" y="0"/>
                    </a:moveTo>
                    <a:cubicBezTo>
                      <a:pt x="897997" y="70378"/>
                      <a:pt x="554565" y="285240"/>
                      <a:pt x="318315" y="588138"/>
                    </a:cubicBezTo>
                    <a:lnTo>
                      <a:pt x="316326" y="590873"/>
                    </a:lnTo>
                    <a:cubicBezTo>
                      <a:pt x="296182" y="616487"/>
                      <a:pt x="277283" y="642599"/>
                      <a:pt x="258880" y="669706"/>
                    </a:cubicBezTo>
                    <a:cubicBezTo>
                      <a:pt x="246695" y="687362"/>
                      <a:pt x="235006" y="705516"/>
                      <a:pt x="223567" y="723919"/>
                    </a:cubicBezTo>
                    <a:cubicBezTo>
                      <a:pt x="110664" y="904215"/>
                      <a:pt x="33075" y="1108633"/>
                      <a:pt x="0" y="1327972"/>
                    </a:cubicBezTo>
                    <a:cubicBezTo>
                      <a:pt x="294193" y="1670161"/>
                      <a:pt x="720686" y="1894971"/>
                      <a:pt x="1200149" y="1923570"/>
                    </a:cubicBezTo>
                    <a:cubicBezTo>
                      <a:pt x="1379201" y="1614953"/>
                      <a:pt x="1481908" y="1256351"/>
                      <a:pt x="1481908" y="873875"/>
                    </a:cubicBezTo>
                    <a:cubicBezTo>
                      <a:pt x="1481908" y="562274"/>
                      <a:pt x="1413768" y="266340"/>
                      <a:pt x="1291664" y="497"/>
                    </a:cubicBezTo>
                  </a:path>
                </a:pathLst>
              </a:custGeom>
              <a:solidFill>
                <a:schemeClr val="accent1"/>
              </a:solidFill>
              <a:ln w="2485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32" name="Freeform 105"/>
              <p:cNvSpPr/>
              <p:nvPr/>
            </p:nvSpPr>
            <p:spPr>
              <a:xfrm>
                <a:off x="4181400" y="3086640"/>
                <a:ext cx="426240" cy="51120"/>
              </a:xfrm>
              <a:custGeom>
                <a:avLst/>
                <a:gdLst>
                  <a:gd name="textAreaLeft" fmla="*/ 0 w 426240"/>
                  <a:gd name="textAreaRight" fmla="*/ 427320 w 426240"/>
                  <a:gd name="textAreaTop" fmla="*/ 0 h 51120"/>
                  <a:gd name="textAreaBottom" fmla="*/ 52200 h 51120"/>
                </a:gdLst>
                <a:ahLst/>
                <a:rect l="textAreaLeft" t="textAreaTop" r="textAreaRight" b="textAreaBottom"/>
                <a:pathLst>
                  <a:path w="674430" h="82314">
                    <a:moveTo>
                      <a:pt x="337215" y="0"/>
                    </a:moveTo>
                    <a:cubicBezTo>
                      <a:pt x="150951" y="0"/>
                      <a:pt x="0" y="18403"/>
                      <a:pt x="0" y="41033"/>
                    </a:cubicBezTo>
                    <a:cubicBezTo>
                      <a:pt x="0" y="63663"/>
                      <a:pt x="150951" y="82315"/>
                      <a:pt x="337215" y="82315"/>
                    </a:cubicBezTo>
                    <a:cubicBezTo>
                      <a:pt x="523480" y="82315"/>
                      <a:pt x="674431" y="63912"/>
                      <a:pt x="674431" y="41033"/>
                    </a:cubicBezTo>
                    <a:cubicBezTo>
                      <a:pt x="674431" y="18154"/>
                      <a:pt x="523480" y="0"/>
                      <a:pt x="337215" y="0"/>
                    </a:cubicBezTo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2485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33" name="Freeform 110"/>
              <p:cNvSpPr/>
              <p:nvPr/>
            </p:nvSpPr>
            <p:spPr>
              <a:xfrm>
                <a:off x="2714760" y="3026520"/>
                <a:ext cx="848880" cy="92160"/>
              </a:xfrm>
              <a:custGeom>
                <a:avLst/>
                <a:gdLst>
                  <a:gd name="textAreaLeft" fmla="*/ 0 w 848880"/>
                  <a:gd name="textAreaRight" fmla="*/ 849960 w 848880"/>
                  <a:gd name="textAreaTop" fmla="*/ 0 h 92160"/>
                  <a:gd name="textAreaBottom" fmla="*/ 93240 h 92160"/>
                </a:gdLst>
                <a:ahLst/>
                <a:rect l="textAreaLeft" t="textAreaTop" r="textAreaRight" b="textAreaBottom"/>
                <a:pathLst>
                  <a:path w="1342644" h="147718">
                    <a:moveTo>
                      <a:pt x="671446" y="0"/>
                    </a:moveTo>
                    <a:cubicBezTo>
                      <a:pt x="300908" y="0"/>
                      <a:pt x="0" y="33075"/>
                      <a:pt x="0" y="73859"/>
                    </a:cubicBezTo>
                    <a:cubicBezTo>
                      <a:pt x="0" y="114643"/>
                      <a:pt x="300659" y="147718"/>
                      <a:pt x="671446" y="147718"/>
                    </a:cubicBezTo>
                    <a:cubicBezTo>
                      <a:pt x="1042234" y="147718"/>
                      <a:pt x="1342644" y="114643"/>
                      <a:pt x="1342644" y="73859"/>
                    </a:cubicBezTo>
                    <a:cubicBezTo>
                      <a:pt x="1342644" y="33075"/>
                      <a:pt x="1042234" y="0"/>
                      <a:pt x="671446" y="0"/>
                    </a:cubicBezTo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2485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34" name="Freeform 142"/>
              <p:cNvSpPr/>
              <p:nvPr/>
            </p:nvSpPr>
            <p:spPr>
              <a:xfrm>
                <a:off x="3557520" y="3017880"/>
                <a:ext cx="582840" cy="57240"/>
              </a:xfrm>
              <a:custGeom>
                <a:avLst/>
                <a:gdLst>
                  <a:gd name="textAreaLeft" fmla="*/ 0 w 582840"/>
                  <a:gd name="textAreaRight" fmla="*/ 583920 w 582840"/>
                  <a:gd name="textAreaTop" fmla="*/ 0 h 57240"/>
                  <a:gd name="textAreaBottom" fmla="*/ 58320 h 57240"/>
                </a:gdLst>
                <a:ahLst/>
                <a:rect l="textAreaLeft" t="textAreaTop" r="textAreaRight" b="textAreaBottom"/>
                <a:pathLst>
                  <a:path w="922119" h="92261">
                    <a:moveTo>
                      <a:pt x="461060" y="0"/>
                    </a:moveTo>
                    <a:cubicBezTo>
                      <a:pt x="206408" y="0"/>
                      <a:pt x="0" y="20641"/>
                      <a:pt x="0" y="46255"/>
                    </a:cubicBezTo>
                    <a:cubicBezTo>
                      <a:pt x="0" y="71870"/>
                      <a:pt x="206408" y="92262"/>
                      <a:pt x="461060" y="92262"/>
                    </a:cubicBezTo>
                    <a:cubicBezTo>
                      <a:pt x="715712" y="92262"/>
                      <a:pt x="922120" y="71621"/>
                      <a:pt x="922120" y="46255"/>
                    </a:cubicBezTo>
                    <a:cubicBezTo>
                      <a:pt x="922120" y="20889"/>
                      <a:pt x="715712" y="0"/>
                      <a:pt x="461060" y="0"/>
                    </a:cubicBezTo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2485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3320" bIns="133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35" name="Freeform 143"/>
              <p:cNvSpPr/>
              <p:nvPr/>
            </p:nvSpPr>
            <p:spPr>
              <a:xfrm>
                <a:off x="1098000" y="3007440"/>
                <a:ext cx="1501560" cy="175680"/>
              </a:xfrm>
              <a:custGeom>
                <a:avLst/>
                <a:gdLst>
                  <a:gd name="textAreaLeft" fmla="*/ 0 w 1501560"/>
                  <a:gd name="textAreaRight" fmla="*/ 1502640 w 1501560"/>
                  <a:gd name="textAreaTop" fmla="*/ 0 h 175680"/>
                  <a:gd name="textAreaBottom" fmla="*/ 176760 h 175680"/>
                </a:gdLst>
                <a:ahLst/>
                <a:rect l="textAreaLeft" t="textAreaTop" r="textAreaRight" b="textAreaBottom"/>
                <a:pathLst>
                  <a:path w="2373439" h="279520">
                    <a:moveTo>
                      <a:pt x="1186720" y="0"/>
                    </a:moveTo>
                    <a:cubicBezTo>
                      <a:pt x="531189" y="0"/>
                      <a:pt x="0" y="62420"/>
                      <a:pt x="0" y="139760"/>
                    </a:cubicBezTo>
                    <a:cubicBezTo>
                      <a:pt x="0" y="217101"/>
                      <a:pt x="531189" y="279521"/>
                      <a:pt x="1186720" y="279521"/>
                    </a:cubicBezTo>
                    <a:cubicBezTo>
                      <a:pt x="1842250" y="279521"/>
                      <a:pt x="2373439" y="217101"/>
                      <a:pt x="2373439" y="139760"/>
                    </a:cubicBezTo>
                    <a:cubicBezTo>
                      <a:pt x="2373439" y="62420"/>
                      <a:pt x="1842002" y="0"/>
                      <a:pt x="1186720" y="0"/>
                    </a:cubicBezTo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2485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36" name="Freeform 144"/>
              <p:cNvSpPr/>
              <p:nvPr/>
            </p:nvSpPr>
            <p:spPr>
              <a:xfrm>
                <a:off x="1364040" y="1198440"/>
                <a:ext cx="439560" cy="439560"/>
              </a:xfrm>
              <a:custGeom>
                <a:avLst/>
                <a:gdLst>
                  <a:gd name="textAreaLeft" fmla="*/ 0 w 439560"/>
                  <a:gd name="textAreaRight" fmla="*/ 440640 w 439560"/>
                  <a:gd name="textAreaTop" fmla="*/ 0 h 439560"/>
                  <a:gd name="textAreaBottom" fmla="*/ 440640 h 439560"/>
                </a:gdLst>
                <a:ahLst/>
                <a:rect l="textAreaLeft" t="textAreaTop" r="textAreaRight" b="textAreaBottom"/>
                <a:pathLst>
                  <a:path w="695817" h="695817">
                    <a:moveTo>
                      <a:pt x="347909" y="0"/>
                    </a:moveTo>
                    <a:cubicBezTo>
                      <a:pt x="155925" y="0"/>
                      <a:pt x="0" y="155676"/>
                      <a:pt x="0" y="347909"/>
                    </a:cubicBezTo>
                    <a:cubicBezTo>
                      <a:pt x="0" y="540142"/>
                      <a:pt x="155676" y="695818"/>
                      <a:pt x="347909" y="695818"/>
                    </a:cubicBezTo>
                    <a:cubicBezTo>
                      <a:pt x="540141" y="695818"/>
                      <a:pt x="695818" y="540142"/>
                      <a:pt x="695818" y="347909"/>
                    </a:cubicBezTo>
                    <a:cubicBezTo>
                      <a:pt x="695818" y="155676"/>
                      <a:pt x="540141" y="0"/>
                      <a:pt x="347909" y="0"/>
                    </a:cubicBezTo>
                  </a:path>
                </a:pathLst>
              </a:custGeom>
              <a:solidFill>
                <a:schemeClr val="accent6"/>
              </a:solidFill>
              <a:ln w="2485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37" name="Freeform 145"/>
              <p:cNvSpPr/>
              <p:nvPr/>
            </p:nvSpPr>
            <p:spPr>
              <a:xfrm>
                <a:off x="2801520" y="769680"/>
                <a:ext cx="283680" cy="359280"/>
              </a:xfrm>
              <a:custGeom>
                <a:avLst/>
                <a:gdLst>
                  <a:gd name="textAreaLeft" fmla="*/ 0 w 283680"/>
                  <a:gd name="textAreaRight" fmla="*/ 284760 w 283680"/>
                  <a:gd name="textAreaTop" fmla="*/ 0 h 359280"/>
                  <a:gd name="textAreaBottom" fmla="*/ 360360 h 359280"/>
                </a:gdLst>
                <a:ahLst/>
                <a:rect l="textAreaLeft" t="textAreaTop" r="textAreaRight" b="textAreaBottom"/>
                <a:pathLst>
                  <a:path w="450118" h="569237">
                    <a:moveTo>
                      <a:pt x="225059" y="0"/>
                    </a:moveTo>
                    <a:lnTo>
                      <a:pt x="0" y="225059"/>
                    </a:lnTo>
                    <a:lnTo>
                      <a:pt x="89526" y="225059"/>
                    </a:lnTo>
                    <a:lnTo>
                      <a:pt x="89526" y="569237"/>
                    </a:lnTo>
                    <a:lnTo>
                      <a:pt x="360592" y="569237"/>
                    </a:lnTo>
                    <a:lnTo>
                      <a:pt x="360592" y="225059"/>
                    </a:lnTo>
                    <a:lnTo>
                      <a:pt x="450118" y="225059"/>
                    </a:lnTo>
                    <a:lnTo>
                      <a:pt x="225059" y="0"/>
                    </a:lnTo>
                  </a:path>
                </a:pathLst>
              </a:custGeom>
              <a:solidFill>
                <a:schemeClr val="bg1"/>
              </a:solidFill>
              <a:ln w="2485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</p:grpSp>
        <p:grpSp>
          <p:nvGrpSpPr>
            <p:cNvPr id="338" name="Graphic 13"/>
            <p:cNvGrpSpPr/>
            <p:nvPr/>
          </p:nvGrpSpPr>
          <p:grpSpPr>
            <a:xfrm>
              <a:off x="2116080" y="325440"/>
              <a:ext cx="2370960" cy="2662200"/>
              <a:chOff x="2116080" y="325440"/>
              <a:chExt cx="2370960" cy="2662200"/>
            </a:xfrm>
          </p:grpSpPr>
          <p:sp>
            <p:nvSpPr>
              <p:cNvPr id="339" name="Freeform 146"/>
              <p:cNvSpPr/>
              <p:nvPr/>
            </p:nvSpPr>
            <p:spPr>
              <a:xfrm>
                <a:off x="2191680" y="1626840"/>
                <a:ext cx="563040" cy="1350360"/>
              </a:xfrm>
              <a:custGeom>
                <a:avLst/>
                <a:gdLst>
                  <a:gd name="textAreaLeft" fmla="*/ 0 w 563040"/>
                  <a:gd name="textAreaRight" fmla="*/ 564120 w 563040"/>
                  <a:gd name="textAreaTop" fmla="*/ 0 h 1350360"/>
                  <a:gd name="textAreaBottom" fmla="*/ 1351440 h 1350360"/>
                </a:gdLst>
                <a:ahLst/>
                <a:rect l="textAreaLeft" t="textAreaTop" r="textAreaRight" b="textAreaBottom"/>
                <a:pathLst>
                  <a:path w="890785" h="2134702">
                    <a:moveTo>
                      <a:pt x="0" y="0"/>
                    </a:moveTo>
                    <a:lnTo>
                      <a:pt x="890786" y="0"/>
                    </a:lnTo>
                    <a:lnTo>
                      <a:pt x="890786" y="2134703"/>
                    </a:lnTo>
                    <a:lnTo>
                      <a:pt x="0" y="2134703"/>
                    </a:lnTo>
                    <a:close/>
                  </a:path>
                </a:pathLst>
              </a:custGeom>
              <a:solidFill>
                <a:schemeClr val="accent1"/>
              </a:solidFill>
              <a:ln w="2485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40" name="Freeform 147"/>
              <p:cNvSpPr/>
              <p:nvPr/>
            </p:nvSpPr>
            <p:spPr>
              <a:xfrm>
                <a:off x="3058200" y="1072440"/>
                <a:ext cx="563040" cy="1904400"/>
              </a:xfrm>
              <a:custGeom>
                <a:avLst/>
                <a:gdLst>
                  <a:gd name="textAreaLeft" fmla="*/ 0 w 563040"/>
                  <a:gd name="textAreaRight" fmla="*/ 564120 w 563040"/>
                  <a:gd name="textAreaTop" fmla="*/ 0 h 1904400"/>
                  <a:gd name="textAreaBottom" fmla="*/ 1905480 h 1904400"/>
                </a:gdLst>
                <a:ahLst/>
                <a:rect l="textAreaLeft" t="textAreaTop" r="textAreaRight" b="textAreaBottom"/>
                <a:pathLst>
                  <a:path w="890785" h="3009821">
                    <a:moveTo>
                      <a:pt x="0" y="0"/>
                    </a:moveTo>
                    <a:lnTo>
                      <a:pt x="890786" y="0"/>
                    </a:lnTo>
                    <a:lnTo>
                      <a:pt x="890786" y="3009822"/>
                    </a:lnTo>
                    <a:lnTo>
                      <a:pt x="0" y="3009822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2485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41" name="Freeform 148"/>
              <p:cNvSpPr/>
              <p:nvPr/>
            </p:nvSpPr>
            <p:spPr>
              <a:xfrm>
                <a:off x="3924000" y="325440"/>
                <a:ext cx="563040" cy="2651400"/>
              </a:xfrm>
              <a:custGeom>
                <a:avLst/>
                <a:gdLst>
                  <a:gd name="textAreaLeft" fmla="*/ 0 w 563040"/>
                  <a:gd name="textAreaRight" fmla="*/ 564120 w 563040"/>
                  <a:gd name="textAreaTop" fmla="*/ 0 h 2651400"/>
                  <a:gd name="textAreaBottom" fmla="*/ 2652480 h 2651400"/>
                </a:gdLst>
                <a:ahLst/>
                <a:rect l="textAreaLeft" t="textAreaTop" r="textAreaRight" b="textAreaBottom"/>
                <a:pathLst>
                  <a:path w="890785" h="4189826">
                    <a:moveTo>
                      <a:pt x="0" y="0"/>
                    </a:moveTo>
                    <a:lnTo>
                      <a:pt x="890786" y="0"/>
                    </a:lnTo>
                    <a:lnTo>
                      <a:pt x="890786" y="4189827"/>
                    </a:lnTo>
                    <a:lnTo>
                      <a:pt x="0" y="418982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2485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42" name="Freeform 149"/>
              <p:cNvSpPr/>
              <p:nvPr/>
            </p:nvSpPr>
            <p:spPr>
              <a:xfrm>
                <a:off x="2116080" y="2955960"/>
                <a:ext cx="2347200" cy="31680"/>
              </a:xfrm>
              <a:custGeom>
                <a:avLst/>
                <a:gdLst>
                  <a:gd name="textAreaLeft" fmla="*/ 0 w 2347200"/>
                  <a:gd name="textAreaRight" fmla="*/ 2348280 w 2347200"/>
                  <a:gd name="textAreaTop" fmla="*/ 0 h 31680"/>
                  <a:gd name="textAreaBottom" fmla="*/ 32760 h 31680"/>
                </a:gdLst>
                <a:ahLst/>
                <a:rect l="textAreaLeft" t="textAreaTop" r="textAreaRight" b="textAreaBottom"/>
                <a:pathLst>
                  <a:path w="3708871" h="51726">
                    <a:moveTo>
                      <a:pt x="0" y="0"/>
                    </a:moveTo>
                    <a:lnTo>
                      <a:pt x="3708872" y="0"/>
                    </a:lnTo>
                    <a:lnTo>
                      <a:pt x="3708872" y="51726"/>
                    </a:lnTo>
                    <a:lnTo>
                      <a:pt x="0" y="51726"/>
                    </a:lnTo>
                    <a:close/>
                  </a:path>
                </a:pathLst>
              </a:custGeom>
              <a:solidFill>
                <a:srgbClr val="2a2b7c"/>
              </a:solidFill>
              <a:ln w="2485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240" bIns="-122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</p:grpSp>
        <p:grpSp>
          <p:nvGrpSpPr>
            <p:cNvPr id="343" name="Graphic 14"/>
            <p:cNvGrpSpPr/>
            <p:nvPr/>
          </p:nvGrpSpPr>
          <p:grpSpPr>
            <a:xfrm>
              <a:off x="3960720" y="1955160"/>
              <a:ext cx="793080" cy="1164960"/>
              <a:chOff x="3960720" y="1955160"/>
              <a:chExt cx="793080" cy="1164960"/>
            </a:xfrm>
          </p:grpSpPr>
          <p:sp>
            <p:nvSpPr>
              <p:cNvPr id="344" name="Freeform 150"/>
              <p:cNvSpPr/>
              <p:nvPr/>
            </p:nvSpPr>
            <p:spPr>
              <a:xfrm>
                <a:off x="4201200" y="1955160"/>
                <a:ext cx="296280" cy="926280"/>
              </a:xfrm>
              <a:custGeom>
                <a:avLst/>
                <a:gdLst>
                  <a:gd name="textAreaLeft" fmla="*/ 0 w 296280"/>
                  <a:gd name="textAreaRight" fmla="*/ 297360 w 296280"/>
                  <a:gd name="textAreaTop" fmla="*/ 0 h 926280"/>
                  <a:gd name="textAreaBottom" fmla="*/ 927360 h 926280"/>
                </a:gdLst>
                <a:ahLst/>
                <a:rect l="textAreaLeft" t="textAreaTop" r="textAreaRight" b="textAreaBottom"/>
                <a:pathLst>
                  <a:path w="470068" h="1465245">
                    <a:moveTo>
                      <a:pt x="360152" y="1274257"/>
                    </a:moveTo>
                    <a:cubicBezTo>
                      <a:pt x="412375" y="1172047"/>
                      <a:pt x="495436" y="1121565"/>
                      <a:pt x="462609" y="988519"/>
                    </a:cubicBezTo>
                    <a:cubicBezTo>
                      <a:pt x="449429" y="935300"/>
                      <a:pt x="409640" y="902225"/>
                      <a:pt x="390989" y="855224"/>
                    </a:cubicBezTo>
                    <a:cubicBezTo>
                      <a:pt x="367861" y="796783"/>
                      <a:pt x="387258" y="785344"/>
                      <a:pt x="394719" y="723919"/>
                    </a:cubicBezTo>
                    <a:cubicBezTo>
                      <a:pt x="411381" y="590873"/>
                      <a:pt x="327574" y="563269"/>
                      <a:pt x="279329" y="462055"/>
                    </a:cubicBezTo>
                    <a:cubicBezTo>
                      <a:pt x="245757" y="391429"/>
                      <a:pt x="255705" y="308617"/>
                      <a:pt x="210693" y="233763"/>
                    </a:cubicBezTo>
                    <a:cubicBezTo>
                      <a:pt x="164935" y="157914"/>
                      <a:pt x="79885" y="90272"/>
                      <a:pt x="62974" y="0"/>
                    </a:cubicBezTo>
                    <a:cubicBezTo>
                      <a:pt x="50540" y="159904"/>
                      <a:pt x="-51171" y="405603"/>
                      <a:pt x="70932" y="540390"/>
                    </a:cubicBezTo>
                    <a:cubicBezTo>
                      <a:pt x="-2678" y="589878"/>
                      <a:pt x="-16356" y="686865"/>
                      <a:pt x="17714" y="762962"/>
                    </a:cubicBezTo>
                    <a:cubicBezTo>
                      <a:pt x="33879" y="799270"/>
                      <a:pt x="87097" y="827620"/>
                      <a:pt x="96547" y="865918"/>
                    </a:cubicBezTo>
                    <a:cubicBezTo>
                      <a:pt x="109478" y="918390"/>
                      <a:pt x="77149" y="920130"/>
                      <a:pt x="72922" y="966137"/>
                    </a:cubicBezTo>
                    <a:cubicBezTo>
                      <a:pt x="59493" y="1111866"/>
                      <a:pt x="482256" y="1319268"/>
                      <a:pt x="370596" y="1465246"/>
                    </a:cubicBezTo>
                    <a:lnTo>
                      <a:pt x="359903" y="1274257"/>
                    </a:lnTo>
                    <a:close/>
                  </a:path>
                </a:pathLst>
              </a:custGeom>
              <a:solidFill>
                <a:schemeClr val="accent6"/>
              </a:solidFill>
              <a:ln w="2485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345" name="Graphic 15"/>
              <p:cNvGrpSpPr/>
              <p:nvPr/>
            </p:nvGrpSpPr>
            <p:grpSpPr>
              <a:xfrm>
                <a:off x="4200840" y="1955160"/>
                <a:ext cx="249480" cy="862920"/>
                <a:chOff x="4200840" y="1955160"/>
                <a:chExt cx="249480" cy="862920"/>
              </a:xfrm>
            </p:grpSpPr>
            <p:sp>
              <p:nvSpPr>
                <p:cNvPr id="346" name="Freeform 151"/>
                <p:cNvSpPr/>
                <p:nvPr/>
              </p:nvSpPr>
              <p:spPr>
                <a:xfrm>
                  <a:off x="4200840" y="1955160"/>
                  <a:ext cx="249480" cy="833760"/>
                </a:xfrm>
                <a:custGeom>
                  <a:avLst/>
                  <a:gdLst>
                    <a:gd name="textAreaLeft" fmla="*/ 0 w 249480"/>
                    <a:gd name="textAreaRight" fmla="*/ 250560 w 249480"/>
                    <a:gd name="textAreaTop" fmla="*/ 0 h 833760"/>
                    <a:gd name="textAreaBottom" fmla="*/ 834840 h 833760"/>
                  </a:gdLst>
                  <a:ahLst/>
                  <a:rect l="textAreaLeft" t="textAreaTop" r="textAreaRight" b="textAreaBottom"/>
                  <a:pathLst>
                    <a:path w="395655" h="1318521">
                      <a:moveTo>
                        <a:pt x="115638" y="315082"/>
                      </a:moveTo>
                      <a:cubicBezTo>
                        <a:pt x="77092" y="300907"/>
                        <a:pt x="47250" y="282753"/>
                        <a:pt x="19646" y="261367"/>
                      </a:cubicBezTo>
                      <a:cubicBezTo>
                        <a:pt x="20143" y="256890"/>
                        <a:pt x="20889" y="252663"/>
                        <a:pt x="21635" y="248186"/>
                      </a:cubicBezTo>
                      <a:cubicBezTo>
                        <a:pt x="50483" y="271563"/>
                        <a:pt x="78087" y="288225"/>
                        <a:pt x="113400" y="301902"/>
                      </a:cubicBezTo>
                      <a:cubicBezTo>
                        <a:pt x="110167" y="282007"/>
                        <a:pt x="107183" y="262113"/>
                        <a:pt x="104199" y="242467"/>
                      </a:cubicBezTo>
                      <a:cubicBezTo>
                        <a:pt x="101712" y="225059"/>
                        <a:pt x="98976" y="207651"/>
                        <a:pt x="96241" y="190492"/>
                      </a:cubicBezTo>
                      <a:cubicBezTo>
                        <a:pt x="93754" y="174327"/>
                        <a:pt x="90272" y="157914"/>
                        <a:pt x="87039" y="141998"/>
                      </a:cubicBezTo>
                      <a:cubicBezTo>
                        <a:pt x="84304" y="128570"/>
                        <a:pt x="81568" y="114643"/>
                        <a:pt x="79081" y="101214"/>
                      </a:cubicBezTo>
                      <a:cubicBezTo>
                        <a:pt x="77589" y="92759"/>
                        <a:pt x="75849" y="82811"/>
                        <a:pt x="73610" y="72367"/>
                      </a:cubicBezTo>
                      <a:cubicBezTo>
                        <a:pt x="69383" y="51229"/>
                        <a:pt x="64907" y="28350"/>
                        <a:pt x="62668" y="7460"/>
                      </a:cubicBezTo>
                      <a:cubicBezTo>
                        <a:pt x="62668" y="4974"/>
                        <a:pt x="63166" y="2487"/>
                        <a:pt x="63414" y="0"/>
                      </a:cubicBezTo>
                      <a:cubicBezTo>
                        <a:pt x="66896" y="18154"/>
                        <a:pt x="73113" y="35562"/>
                        <a:pt x="81319" y="52223"/>
                      </a:cubicBezTo>
                      <a:cubicBezTo>
                        <a:pt x="82563" y="58440"/>
                        <a:pt x="83558" y="64409"/>
                        <a:pt x="84801" y="70129"/>
                      </a:cubicBezTo>
                      <a:cubicBezTo>
                        <a:pt x="86790" y="80573"/>
                        <a:pt x="88780" y="90521"/>
                        <a:pt x="90272" y="99225"/>
                      </a:cubicBezTo>
                      <a:cubicBezTo>
                        <a:pt x="92510" y="112405"/>
                        <a:pt x="95246" y="126331"/>
                        <a:pt x="97982" y="139760"/>
                      </a:cubicBezTo>
                      <a:cubicBezTo>
                        <a:pt x="101214" y="155676"/>
                        <a:pt x="104696" y="172338"/>
                        <a:pt x="107183" y="188751"/>
                      </a:cubicBezTo>
                      <a:cubicBezTo>
                        <a:pt x="109918" y="206159"/>
                        <a:pt x="112654" y="223567"/>
                        <a:pt x="115140" y="240726"/>
                      </a:cubicBezTo>
                      <a:cubicBezTo>
                        <a:pt x="121606" y="283997"/>
                        <a:pt x="128321" y="328760"/>
                        <a:pt x="137025" y="372777"/>
                      </a:cubicBezTo>
                      <a:cubicBezTo>
                        <a:pt x="175819" y="348406"/>
                        <a:pt x="193476" y="279520"/>
                        <a:pt x="201931" y="219339"/>
                      </a:cubicBezTo>
                      <a:cubicBezTo>
                        <a:pt x="205164" y="224064"/>
                        <a:pt x="208148" y="228789"/>
                        <a:pt x="210884" y="233514"/>
                      </a:cubicBezTo>
                      <a:cubicBezTo>
                        <a:pt x="201185" y="294939"/>
                        <a:pt x="181290" y="361586"/>
                        <a:pt x="139263" y="384714"/>
                      </a:cubicBezTo>
                      <a:cubicBezTo>
                        <a:pt x="140258" y="389439"/>
                        <a:pt x="141252" y="394412"/>
                        <a:pt x="142247" y="399386"/>
                      </a:cubicBezTo>
                      <a:cubicBezTo>
                        <a:pt x="151697" y="442160"/>
                        <a:pt x="162639" y="484436"/>
                        <a:pt x="174576" y="526215"/>
                      </a:cubicBezTo>
                      <a:cubicBezTo>
                        <a:pt x="212127" y="482198"/>
                        <a:pt x="240228" y="429477"/>
                        <a:pt x="254652" y="377005"/>
                      </a:cubicBezTo>
                      <a:cubicBezTo>
                        <a:pt x="256145" y="384963"/>
                        <a:pt x="257637" y="392423"/>
                        <a:pt x="259377" y="400132"/>
                      </a:cubicBezTo>
                      <a:cubicBezTo>
                        <a:pt x="242467" y="449869"/>
                        <a:pt x="214365" y="498362"/>
                        <a:pt x="178306" y="539395"/>
                      </a:cubicBezTo>
                      <a:cubicBezTo>
                        <a:pt x="188751" y="575455"/>
                        <a:pt x="199693" y="611016"/>
                        <a:pt x="210635" y="646081"/>
                      </a:cubicBezTo>
                      <a:cubicBezTo>
                        <a:pt x="211381" y="648319"/>
                        <a:pt x="211630" y="649562"/>
                        <a:pt x="212127" y="650557"/>
                      </a:cubicBezTo>
                      <a:cubicBezTo>
                        <a:pt x="215111" y="660504"/>
                        <a:pt x="218344" y="670203"/>
                        <a:pt x="221329" y="680150"/>
                      </a:cubicBezTo>
                      <a:cubicBezTo>
                        <a:pt x="230281" y="666722"/>
                        <a:pt x="240726" y="654536"/>
                        <a:pt x="251171" y="642599"/>
                      </a:cubicBezTo>
                      <a:cubicBezTo>
                        <a:pt x="261367" y="630911"/>
                        <a:pt x="272060" y="618974"/>
                        <a:pt x="280515" y="606043"/>
                      </a:cubicBezTo>
                      <a:cubicBezTo>
                        <a:pt x="298918" y="578439"/>
                        <a:pt x="307622" y="550337"/>
                        <a:pt x="315829" y="520495"/>
                      </a:cubicBezTo>
                      <a:cubicBezTo>
                        <a:pt x="318813" y="524474"/>
                        <a:pt x="321548" y="528204"/>
                        <a:pt x="324533" y="531935"/>
                      </a:cubicBezTo>
                      <a:cubicBezTo>
                        <a:pt x="316823" y="558792"/>
                        <a:pt x="307622" y="585899"/>
                        <a:pt x="290214" y="612260"/>
                      </a:cubicBezTo>
                      <a:cubicBezTo>
                        <a:pt x="281261" y="625688"/>
                        <a:pt x="270319" y="638123"/>
                        <a:pt x="259626" y="650060"/>
                      </a:cubicBezTo>
                      <a:cubicBezTo>
                        <a:pt x="248186" y="663240"/>
                        <a:pt x="236001" y="676669"/>
                        <a:pt x="227048" y="691590"/>
                      </a:cubicBezTo>
                      <a:lnTo>
                        <a:pt x="224064" y="689849"/>
                      </a:lnTo>
                      <a:cubicBezTo>
                        <a:pt x="237742" y="734612"/>
                        <a:pt x="251419" y="780370"/>
                        <a:pt x="263605" y="826377"/>
                      </a:cubicBezTo>
                      <a:cubicBezTo>
                        <a:pt x="264351" y="828863"/>
                        <a:pt x="264848" y="831102"/>
                        <a:pt x="265594" y="833588"/>
                      </a:cubicBezTo>
                      <a:cubicBezTo>
                        <a:pt x="274547" y="816926"/>
                        <a:pt x="290712" y="799767"/>
                        <a:pt x="305881" y="784100"/>
                      </a:cubicBezTo>
                      <a:cubicBezTo>
                        <a:pt x="315580" y="774153"/>
                        <a:pt x="324781" y="764703"/>
                        <a:pt x="330003" y="756994"/>
                      </a:cubicBezTo>
                      <a:cubicBezTo>
                        <a:pt x="354126" y="722924"/>
                        <a:pt x="378248" y="684875"/>
                        <a:pt x="391926" y="646578"/>
                      </a:cubicBezTo>
                      <a:cubicBezTo>
                        <a:pt x="393667" y="653541"/>
                        <a:pt x="394910" y="660753"/>
                        <a:pt x="395656" y="668462"/>
                      </a:cubicBezTo>
                      <a:cubicBezTo>
                        <a:pt x="381232" y="702035"/>
                        <a:pt x="360094" y="734364"/>
                        <a:pt x="339453" y="763708"/>
                      </a:cubicBezTo>
                      <a:cubicBezTo>
                        <a:pt x="333485" y="772163"/>
                        <a:pt x="324035" y="781862"/>
                        <a:pt x="314088" y="792307"/>
                      </a:cubicBezTo>
                      <a:cubicBezTo>
                        <a:pt x="295685" y="811455"/>
                        <a:pt x="273055" y="834832"/>
                        <a:pt x="270568" y="853234"/>
                      </a:cubicBezTo>
                      <a:cubicBezTo>
                        <a:pt x="289965" y="926099"/>
                        <a:pt x="310606" y="1002942"/>
                        <a:pt x="332242" y="1077796"/>
                      </a:cubicBezTo>
                      <a:cubicBezTo>
                        <a:pt x="348655" y="1134247"/>
                        <a:pt x="356364" y="1192688"/>
                        <a:pt x="364073" y="1249388"/>
                      </a:cubicBezTo>
                      <a:cubicBezTo>
                        <a:pt x="364570" y="1253864"/>
                        <a:pt x="365317" y="1258092"/>
                        <a:pt x="365814" y="1262568"/>
                      </a:cubicBezTo>
                      <a:cubicBezTo>
                        <a:pt x="363824" y="1266298"/>
                        <a:pt x="361835" y="1270029"/>
                        <a:pt x="359846" y="1273759"/>
                      </a:cubicBezTo>
                      <a:lnTo>
                        <a:pt x="362332" y="1318522"/>
                      </a:lnTo>
                      <a:cubicBezTo>
                        <a:pt x="358851" y="1295892"/>
                        <a:pt x="355618" y="1273262"/>
                        <a:pt x="352634" y="1250880"/>
                      </a:cubicBezTo>
                      <a:cubicBezTo>
                        <a:pt x="345173" y="1194677"/>
                        <a:pt x="337464" y="1136734"/>
                        <a:pt x="321300" y="1081029"/>
                      </a:cubicBezTo>
                      <a:cubicBezTo>
                        <a:pt x="299415" y="1005677"/>
                        <a:pt x="278774" y="928586"/>
                        <a:pt x="259377" y="855224"/>
                      </a:cubicBezTo>
                      <a:cubicBezTo>
                        <a:pt x="258880" y="854726"/>
                        <a:pt x="258880" y="854478"/>
                        <a:pt x="258880" y="853980"/>
                      </a:cubicBezTo>
                      <a:cubicBezTo>
                        <a:pt x="256891" y="845774"/>
                        <a:pt x="254404" y="837567"/>
                        <a:pt x="252414" y="829361"/>
                      </a:cubicBezTo>
                      <a:cubicBezTo>
                        <a:pt x="248186" y="812947"/>
                        <a:pt x="243461" y="797032"/>
                        <a:pt x="238985" y="780619"/>
                      </a:cubicBezTo>
                      <a:cubicBezTo>
                        <a:pt x="217598" y="772909"/>
                        <a:pt x="191487" y="769677"/>
                        <a:pt x="166121" y="766195"/>
                      </a:cubicBezTo>
                      <a:cubicBezTo>
                        <a:pt x="146475" y="763708"/>
                        <a:pt x="126083" y="760973"/>
                        <a:pt x="108177" y="756496"/>
                      </a:cubicBezTo>
                      <a:cubicBezTo>
                        <a:pt x="63663" y="745057"/>
                        <a:pt x="32826" y="725162"/>
                        <a:pt x="1243" y="703527"/>
                      </a:cubicBezTo>
                      <a:cubicBezTo>
                        <a:pt x="497" y="698553"/>
                        <a:pt x="249" y="693579"/>
                        <a:pt x="0" y="688605"/>
                      </a:cubicBezTo>
                      <a:cubicBezTo>
                        <a:pt x="33324" y="711733"/>
                        <a:pt x="64658" y="733618"/>
                        <a:pt x="110913" y="745305"/>
                      </a:cubicBezTo>
                      <a:cubicBezTo>
                        <a:pt x="128321" y="749782"/>
                        <a:pt x="148215" y="752269"/>
                        <a:pt x="167613" y="754755"/>
                      </a:cubicBezTo>
                      <a:cubicBezTo>
                        <a:pt x="190741" y="757740"/>
                        <a:pt x="214365" y="760973"/>
                        <a:pt x="235006" y="767190"/>
                      </a:cubicBezTo>
                      <a:cubicBezTo>
                        <a:pt x="223816" y="728892"/>
                        <a:pt x="212376" y="690844"/>
                        <a:pt x="200688" y="653790"/>
                      </a:cubicBezTo>
                      <a:cubicBezTo>
                        <a:pt x="190492" y="647324"/>
                        <a:pt x="175322" y="644589"/>
                        <a:pt x="160650" y="641853"/>
                      </a:cubicBezTo>
                      <a:cubicBezTo>
                        <a:pt x="148961" y="639864"/>
                        <a:pt x="137025" y="637626"/>
                        <a:pt x="127077" y="633895"/>
                      </a:cubicBezTo>
                      <a:cubicBezTo>
                        <a:pt x="100966" y="624196"/>
                        <a:pt x="58440" y="608032"/>
                        <a:pt x="30091" y="579433"/>
                      </a:cubicBezTo>
                      <a:cubicBezTo>
                        <a:pt x="32329" y="576201"/>
                        <a:pt x="34567" y="573216"/>
                        <a:pt x="37054" y="570232"/>
                      </a:cubicBezTo>
                      <a:cubicBezTo>
                        <a:pt x="59435" y="593608"/>
                        <a:pt x="94749" y="609276"/>
                        <a:pt x="131056" y="622953"/>
                      </a:cubicBezTo>
                      <a:cubicBezTo>
                        <a:pt x="140009" y="626434"/>
                        <a:pt x="151448" y="628424"/>
                        <a:pt x="162639" y="630414"/>
                      </a:cubicBezTo>
                      <a:cubicBezTo>
                        <a:pt x="174079" y="632403"/>
                        <a:pt x="185767" y="634641"/>
                        <a:pt x="195963" y="638372"/>
                      </a:cubicBezTo>
                      <a:cubicBezTo>
                        <a:pt x="178804" y="582418"/>
                        <a:pt x="161396" y="525469"/>
                        <a:pt x="146226" y="467525"/>
                      </a:cubicBezTo>
                      <a:cubicBezTo>
                        <a:pt x="142247" y="467525"/>
                        <a:pt x="137771" y="467525"/>
                        <a:pt x="133543" y="467028"/>
                      </a:cubicBezTo>
                      <a:cubicBezTo>
                        <a:pt x="97982" y="464044"/>
                        <a:pt x="53218" y="448874"/>
                        <a:pt x="17159" y="425995"/>
                      </a:cubicBezTo>
                      <a:cubicBezTo>
                        <a:pt x="16413" y="421022"/>
                        <a:pt x="15418" y="415799"/>
                        <a:pt x="14672" y="410577"/>
                      </a:cubicBezTo>
                      <a:cubicBezTo>
                        <a:pt x="52969" y="436937"/>
                        <a:pt x="105939" y="455340"/>
                        <a:pt x="143490" y="455837"/>
                      </a:cubicBezTo>
                      <a:cubicBezTo>
                        <a:pt x="138766" y="437683"/>
                        <a:pt x="134538" y="419530"/>
                        <a:pt x="130559" y="401376"/>
                      </a:cubicBezTo>
                      <a:cubicBezTo>
                        <a:pt x="124342" y="372528"/>
                        <a:pt x="119119" y="343432"/>
                        <a:pt x="114394" y="31458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4854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2400" spc="-1" strike="noStrike">
                    <a:solidFill>
                      <a:schemeClr val="dk1"/>
                    </a:solidFill>
                    <a:latin typeface="Arial"/>
                  </a:endParaRPr>
                </a:p>
              </p:txBody>
            </p:sp>
            <p:sp>
              <p:nvSpPr>
                <p:cNvPr id="347" name="Freeform 152"/>
                <p:cNvSpPr/>
                <p:nvPr/>
              </p:nvSpPr>
              <p:spPr>
                <a:xfrm>
                  <a:off x="4433040" y="2803680"/>
                  <a:ext cx="6480" cy="14400"/>
                </a:xfrm>
                <a:custGeom>
                  <a:avLst/>
                  <a:gdLst>
                    <a:gd name="textAreaLeft" fmla="*/ 0 w 6480"/>
                    <a:gd name="textAreaRight" fmla="*/ 7560 w 6480"/>
                    <a:gd name="textAreaTop" fmla="*/ 0 h 14400"/>
                    <a:gd name="textAreaBottom" fmla="*/ 15480 h 14400"/>
                  </a:gdLst>
                  <a:ahLst/>
                  <a:rect l="textAreaLeft" t="textAreaTop" r="textAreaRight" b="textAreaBottom"/>
                  <a:pathLst>
                    <a:path w="12185" h="24868">
                      <a:moveTo>
                        <a:pt x="4725" y="24868"/>
                      </a:moveTo>
                      <a:cubicBezTo>
                        <a:pt x="2984" y="16662"/>
                        <a:pt x="1492" y="8455"/>
                        <a:pt x="0" y="0"/>
                      </a:cubicBezTo>
                      <a:cubicBezTo>
                        <a:pt x="4725" y="7709"/>
                        <a:pt x="8704" y="15418"/>
                        <a:pt x="12185" y="23376"/>
                      </a:cubicBezTo>
                      <a:lnTo>
                        <a:pt x="4725" y="248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4854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520" bIns="-2952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2400" spc="-1" strike="noStrike">
                    <a:solidFill>
                      <a:schemeClr val="dk1"/>
                    </a:solidFill>
                    <a:latin typeface="Arial"/>
                  </a:endParaRPr>
                </a:p>
              </p:txBody>
            </p:sp>
          </p:grpSp>
          <p:sp>
            <p:nvSpPr>
              <p:cNvPr id="348" name="Freeform 153"/>
              <p:cNvSpPr/>
              <p:nvPr/>
            </p:nvSpPr>
            <p:spPr>
              <a:xfrm>
                <a:off x="3960720" y="2347920"/>
                <a:ext cx="457560" cy="468720"/>
              </a:xfrm>
              <a:custGeom>
                <a:avLst/>
                <a:gdLst>
                  <a:gd name="textAreaLeft" fmla="*/ 0 w 457560"/>
                  <a:gd name="textAreaRight" fmla="*/ 458640 w 457560"/>
                  <a:gd name="textAreaTop" fmla="*/ 0 h 468720"/>
                  <a:gd name="textAreaBottom" fmla="*/ 469800 h 468720"/>
                </a:gdLst>
                <a:ahLst/>
                <a:rect l="textAreaLeft" t="textAreaTop" r="textAreaRight" b="textAreaBottom"/>
                <a:pathLst>
                  <a:path w="724913" h="742321">
                    <a:moveTo>
                      <a:pt x="0" y="0"/>
                    </a:moveTo>
                    <a:cubicBezTo>
                      <a:pt x="110665" y="64658"/>
                      <a:pt x="425498" y="30588"/>
                      <a:pt x="383471" y="228789"/>
                    </a:cubicBezTo>
                    <a:cubicBezTo>
                      <a:pt x="528951" y="208894"/>
                      <a:pt x="573963" y="266092"/>
                      <a:pt x="564761" y="404111"/>
                    </a:cubicBezTo>
                    <a:cubicBezTo>
                      <a:pt x="565756" y="389190"/>
                      <a:pt x="618228" y="399386"/>
                      <a:pt x="625689" y="404111"/>
                    </a:cubicBezTo>
                    <a:cubicBezTo>
                      <a:pt x="638123" y="411572"/>
                      <a:pt x="653541" y="435694"/>
                      <a:pt x="660753" y="448377"/>
                    </a:cubicBezTo>
                    <a:cubicBezTo>
                      <a:pt x="683632" y="489410"/>
                      <a:pt x="686616" y="535914"/>
                      <a:pt x="692087" y="581423"/>
                    </a:cubicBezTo>
                    <a:cubicBezTo>
                      <a:pt x="698802" y="635885"/>
                      <a:pt x="710490" y="689849"/>
                      <a:pt x="724914" y="742321"/>
                    </a:cubicBezTo>
                    <a:cubicBezTo>
                      <a:pt x="631657" y="629170"/>
                      <a:pt x="296183" y="631408"/>
                      <a:pt x="355370" y="492891"/>
                    </a:cubicBezTo>
                    <a:cubicBezTo>
                      <a:pt x="303395" y="499606"/>
                      <a:pt x="207900" y="517014"/>
                      <a:pt x="166121" y="474738"/>
                    </a:cubicBezTo>
                    <a:cubicBezTo>
                      <a:pt x="112654" y="420524"/>
                      <a:pt x="175322" y="364073"/>
                      <a:pt x="222821" y="336718"/>
                    </a:cubicBezTo>
                    <a:cubicBezTo>
                      <a:pt x="20641" y="311352"/>
                      <a:pt x="41779" y="223318"/>
                      <a:pt x="69383" y="123844"/>
                    </a:cubicBezTo>
                    <a:lnTo>
                      <a:pt x="33821" y="81319"/>
                    </a:lnTo>
                    <a:cubicBezTo>
                      <a:pt x="17657" y="57197"/>
                      <a:pt x="5471" y="28101"/>
                      <a:pt x="0" y="49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485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49" name="Freeform 154"/>
              <p:cNvSpPr/>
              <p:nvPr/>
            </p:nvSpPr>
            <p:spPr>
              <a:xfrm>
                <a:off x="4414680" y="2219400"/>
                <a:ext cx="339120" cy="615960"/>
              </a:xfrm>
              <a:custGeom>
                <a:avLst/>
                <a:gdLst>
                  <a:gd name="textAreaLeft" fmla="*/ 0 w 339120"/>
                  <a:gd name="textAreaRight" fmla="*/ 340200 w 339120"/>
                  <a:gd name="textAreaTop" fmla="*/ 0 h 615960"/>
                  <a:gd name="textAreaBottom" fmla="*/ 617040 h 615960"/>
                </a:gdLst>
                <a:ahLst/>
                <a:rect l="textAreaLeft" t="textAreaTop" r="textAreaRight" b="textAreaBottom"/>
                <a:pathLst>
                  <a:path w="537133" h="974595">
                    <a:moveTo>
                      <a:pt x="536246" y="426745"/>
                    </a:moveTo>
                    <a:cubicBezTo>
                      <a:pt x="516352" y="353135"/>
                      <a:pt x="308203" y="500604"/>
                      <a:pt x="263440" y="533430"/>
                    </a:cubicBezTo>
                    <a:cubicBezTo>
                      <a:pt x="270403" y="499609"/>
                      <a:pt x="276372" y="466286"/>
                      <a:pt x="281345" y="433708"/>
                    </a:cubicBezTo>
                    <a:cubicBezTo>
                      <a:pt x="325611" y="422518"/>
                      <a:pt x="537987" y="365320"/>
                      <a:pt x="500436" y="301657"/>
                    </a:cubicBezTo>
                    <a:cubicBezTo>
                      <a:pt x="464128" y="240232"/>
                      <a:pt x="320388" y="385712"/>
                      <a:pt x="282589" y="425750"/>
                    </a:cubicBezTo>
                    <a:cubicBezTo>
                      <a:pt x="287562" y="392427"/>
                      <a:pt x="291541" y="360098"/>
                      <a:pt x="294774" y="329758"/>
                    </a:cubicBezTo>
                    <a:cubicBezTo>
                      <a:pt x="324616" y="321055"/>
                      <a:pt x="490986" y="269826"/>
                      <a:pt x="469350" y="205914"/>
                    </a:cubicBezTo>
                    <a:cubicBezTo>
                      <a:pt x="448212" y="143743"/>
                      <a:pt x="323124" y="290715"/>
                      <a:pt x="295272" y="324536"/>
                    </a:cubicBezTo>
                    <a:cubicBezTo>
                      <a:pt x="299748" y="281762"/>
                      <a:pt x="302483" y="243216"/>
                      <a:pt x="304224" y="210887"/>
                    </a:cubicBezTo>
                    <a:cubicBezTo>
                      <a:pt x="334564" y="201189"/>
                      <a:pt x="465620" y="155928"/>
                      <a:pt x="422847" y="112657"/>
                    </a:cubicBezTo>
                    <a:cubicBezTo>
                      <a:pt x="383057" y="72619"/>
                      <a:pt x="324616" y="165378"/>
                      <a:pt x="304970" y="200194"/>
                    </a:cubicBezTo>
                    <a:cubicBezTo>
                      <a:pt x="305716" y="183532"/>
                      <a:pt x="306462" y="168860"/>
                      <a:pt x="306711" y="156426"/>
                    </a:cubicBezTo>
                    <a:cubicBezTo>
                      <a:pt x="322378" y="117134"/>
                      <a:pt x="365649" y="-742"/>
                      <a:pt x="317404" y="4"/>
                    </a:cubicBezTo>
                    <a:cubicBezTo>
                      <a:pt x="270652" y="750"/>
                      <a:pt x="289054" y="110917"/>
                      <a:pt x="297759" y="152944"/>
                    </a:cubicBezTo>
                    <a:cubicBezTo>
                      <a:pt x="297012" y="173834"/>
                      <a:pt x="296018" y="202184"/>
                      <a:pt x="293780" y="235756"/>
                    </a:cubicBezTo>
                    <a:cubicBezTo>
                      <a:pt x="284081" y="199945"/>
                      <a:pt x="245286" y="65408"/>
                      <a:pt x="219423" y="113652"/>
                    </a:cubicBezTo>
                    <a:cubicBezTo>
                      <a:pt x="192316" y="163886"/>
                      <a:pt x="277615" y="230534"/>
                      <a:pt x="293282" y="242222"/>
                    </a:cubicBezTo>
                    <a:cubicBezTo>
                      <a:pt x="291044" y="276540"/>
                      <a:pt x="287562" y="316081"/>
                      <a:pt x="282340" y="358854"/>
                    </a:cubicBezTo>
                    <a:cubicBezTo>
                      <a:pt x="268911" y="325033"/>
                      <a:pt x="198782" y="157918"/>
                      <a:pt x="150040" y="207655"/>
                    </a:cubicBezTo>
                    <a:cubicBezTo>
                      <a:pt x="99806" y="258884"/>
                      <a:pt x="258715" y="350399"/>
                      <a:pt x="281842" y="363331"/>
                    </a:cubicBezTo>
                    <a:cubicBezTo>
                      <a:pt x="277366" y="401877"/>
                      <a:pt x="271398" y="442910"/>
                      <a:pt x="263938" y="484689"/>
                    </a:cubicBezTo>
                    <a:cubicBezTo>
                      <a:pt x="251006" y="450122"/>
                      <a:pt x="191073" y="301906"/>
                      <a:pt x="142331" y="345425"/>
                    </a:cubicBezTo>
                    <a:cubicBezTo>
                      <a:pt x="91848" y="390686"/>
                      <a:pt x="238820" y="476233"/>
                      <a:pt x="262943" y="489662"/>
                    </a:cubicBezTo>
                    <a:cubicBezTo>
                      <a:pt x="258964" y="511049"/>
                      <a:pt x="254736" y="532684"/>
                      <a:pt x="250011" y="554569"/>
                    </a:cubicBezTo>
                    <a:cubicBezTo>
                      <a:pt x="224645" y="518510"/>
                      <a:pt x="135617" y="398644"/>
                      <a:pt x="101795" y="451862"/>
                    </a:cubicBezTo>
                    <a:cubicBezTo>
                      <a:pt x="78668" y="488170"/>
                      <a:pt x="212957" y="546611"/>
                      <a:pt x="248519" y="561283"/>
                    </a:cubicBezTo>
                    <a:cubicBezTo>
                      <a:pt x="240064" y="598586"/>
                      <a:pt x="230116" y="635640"/>
                      <a:pt x="218677" y="671948"/>
                    </a:cubicBezTo>
                    <a:cubicBezTo>
                      <a:pt x="201269" y="636386"/>
                      <a:pt x="123431" y="485435"/>
                      <a:pt x="62255" y="530446"/>
                    </a:cubicBezTo>
                    <a:cubicBezTo>
                      <a:pt x="14507" y="565511"/>
                      <a:pt x="185353" y="659513"/>
                      <a:pt x="217185" y="676673"/>
                    </a:cubicBezTo>
                    <a:cubicBezTo>
                      <a:pt x="206243" y="710742"/>
                      <a:pt x="193808" y="743568"/>
                      <a:pt x="179385" y="774654"/>
                    </a:cubicBezTo>
                    <a:cubicBezTo>
                      <a:pt x="163718" y="736854"/>
                      <a:pt x="104531" y="603808"/>
                      <a:pt x="56038" y="635888"/>
                    </a:cubicBezTo>
                    <a:cubicBezTo>
                      <a:pt x="6052" y="668963"/>
                      <a:pt x="144569" y="759982"/>
                      <a:pt x="176649" y="780622"/>
                    </a:cubicBezTo>
                    <a:cubicBezTo>
                      <a:pt x="161728" y="812454"/>
                      <a:pt x="145066" y="842047"/>
                      <a:pt x="126415" y="868905"/>
                    </a:cubicBezTo>
                    <a:cubicBezTo>
                      <a:pt x="122187" y="851746"/>
                      <a:pt x="87123" y="711488"/>
                      <a:pt x="17740" y="722679"/>
                    </a:cubicBezTo>
                    <a:cubicBezTo>
                      <a:pt x="-51394" y="733870"/>
                      <a:pt x="102293" y="854481"/>
                      <a:pt x="124674" y="871641"/>
                    </a:cubicBezTo>
                    <a:cubicBezTo>
                      <a:pt x="96822" y="910933"/>
                      <a:pt x="64741" y="944008"/>
                      <a:pt x="27190" y="966887"/>
                    </a:cubicBezTo>
                    <a:lnTo>
                      <a:pt x="31915" y="974596"/>
                    </a:lnTo>
                    <a:cubicBezTo>
                      <a:pt x="96822" y="934806"/>
                      <a:pt x="146310" y="866170"/>
                      <a:pt x="184110" y="785098"/>
                    </a:cubicBezTo>
                    <a:cubicBezTo>
                      <a:pt x="192565" y="788331"/>
                      <a:pt x="400962" y="869403"/>
                      <a:pt x="415137" y="790072"/>
                    </a:cubicBezTo>
                    <a:cubicBezTo>
                      <a:pt x="428566" y="715716"/>
                      <a:pt x="224645" y="760230"/>
                      <a:pt x="191819" y="767940"/>
                    </a:cubicBezTo>
                    <a:cubicBezTo>
                      <a:pt x="200026" y="749288"/>
                      <a:pt x="207486" y="729642"/>
                      <a:pt x="214698" y="709996"/>
                    </a:cubicBezTo>
                    <a:cubicBezTo>
                      <a:pt x="261451" y="716959"/>
                      <a:pt x="518839" y="752272"/>
                      <a:pt x="499441" y="682641"/>
                    </a:cubicBezTo>
                    <a:cubicBezTo>
                      <a:pt x="480292" y="614253"/>
                      <a:pt x="262943" y="688858"/>
                      <a:pt x="216439" y="705520"/>
                    </a:cubicBezTo>
                    <a:cubicBezTo>
                      <a:pt x="227878" y="672942"/>
                      <a:pt x="237826" y="639370"/>
                      <a:pt x="246529" y="605549"/>
                    </a:cubicBezTo>
                    <a:cubicBezTo>
                      <a:pt x="271895" y="607538"/>
                      <a:pt x="523066" y="624449"/>
                      <a:pt x="495711" y="554320"/>
                    </a:cubicBezTo>
                    <a:cubicBezTo>
                      <a:pt x="468853" y="485186"/>
                      <a:pt x="271895" y="590130"/>
                      <a:pt x="246778" y="603808"/>
                    </a:cubicBezTo>
                    <a:cubicBezTo>
                      <a:pt x="250011" y="590628"/>
                      <a:pt x="253244" y="577696"/>
                      <a:pt x="256228" y="564516"/>
                    </a:cubicBezTo>
                    <a:lnTo>
                      <a:pt x="256228" y="564516"/>
                    </a:lnTo>
                    <a:cubicBezTo>
                      <a:pt x="258218" y="555563"/>
                      <a:pt x="260207" y="546860"/>
                      <a:pt x="261948" y="538404"/>
                    </a:cubicBezTo>
                    <a:cubicBezTo>
                      <a:pt x="308452" y="532933"/>
                      <a:pt x="555892" y="500853"/>
                      <a:pt x="535997" y="425999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2485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50" name="Freeform 155"/>
              <p:cNvSpPr/>
              <p:nvPr/>
            </p:nvSpPr>
            <p:spPr>
              <a:xfrm>
                <a:off x="4240440" y="2737080"/>
                <a:ext cx="330120" cy="373320"/>
              </a:xfrm>
              <a:custGeom>
                <a:avLst/>
                <a:gdLst>
                  <a:gd name="textAreaLeft" fmla="*/ 0 w 330120"/>
                  <a:gd name="textAreaRight" fmla="*/ 331200 w 330120"/>
                  <a:gd name="textAreaTop" fmla="*/ 0 h 373320"/>
                  <a:gd name="textAreaBottom" fmla="*/ 374400 h 373320"/>
                </a:gdLst>
                <a:ahLst/>
                <a:rect l="textAreaLeft" t="textAreaTop" r="textAreaRight" b="textAreaBottom"/>
                <a:pathLst>
                  <a:path w="522733" h="591619">
                    <a:moveTo>
                      <a:pt x="0" y="0"/>
                    </a:moveTo>
                    <a:cubicBezTo>
                      <a:pt x="0" y="326771"/>
                      <a:pt x="117130" y="591619"/>
                      <a:pt x="261367" y="591619"/>
                    </a:cubicBezTo>
                    <a:cubicBezTo>
                      <a:pt x="405603" y="591619"/>
                      <a:pt x="522734" y="326771"/>
                      <a:pt x="522734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2485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51" name="Freeform 156"/>
              <p:cNvSpPr/>
              <p:nvPr/>
            </p:nvSpPr>
            <p:spPr>
              <a:xfrm>
                <a:off x="4240440" y="3098160"/>
                <a:ext cx="330120" cy="21960"/>
              </a:xfrm>
              <a:custGeom>
                <a:avLst/>
                <a:gdLst>
                  <a:gd name="textAreaLeft" fmla="*/ 0 w 330120"/>
                  <a:gd name="textAreaRight" fmla="*/ 331200 w 330120"/>
                  <a:gd name="textAreaTop" fmla="*/ 0 h 21960"/>
                  <a:gd name="textAreaBottom" fmla="*/ 23040 h 21960"/>
                </a:gdLst>
                <a:ahLst/>
                <a:rect l="textAreaLeft" t="textAreaTop" r="textAreaRight" b="textAreaBottom"/>
                <a:pathLst>
                  <a:path w="522733" h="36556">
                    <a:moveTo>
                      <a:pt x="0" y="0"/>
                    </a:moveTo>
                    <a:cubicBezTo>
                      <a:pt x="0" y="20143"/>
                      <a:pt x="117130" y="36557"/>
                      <a:pt x="261367" y="36557"/>
                    </a:cubicBezTo>
                    <a:cubicBezTo>
                      <a:pt x="405603" y="36557"/>
                      <a:pt x="522734" y="20143"/>
                      <a:pt x="52273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2485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960" bIns="-2196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52" name="Freeform 157"/>
              <p:cNvSpPr/>
              <p:nvPr/>
            </p:nvSpPr>
            <p:spPr>
              <a:xfrm>
                <a:off x="4272480" y="2766240"/>
                <a:ext cx="68400" cy="63360"/>
              </a:xfrm>
              <a:custGeom>
                <a:avLst/>
                <a:gdLst>
                  <a:gd name="textAreaLeft" fmla="*/ 0 w 68400"/>
                  <a:gd name="textAreaRight" fmla="*/ 69480 w 68400"/>
                  <a:gd name="textAreaTop" fmla="*/ 0 h 63360"/>
                  <a:gd name="textAreaBottom" fmla="*/ 64440 h 63360"/>
                </a:gdLst>
                <a:ahLst/>
                <a:rect l="textAreaLeft" t="textAreaTop" r="textAreaRight" b="textAreaBottom"/>
                <a:pathLst>
                  <a:path w="109918" h="101960">
                    <a:moveTo>
                      <a:pt x="54959" y="0"/>
                    </a:moveTo>
                    <a:cubicBezTo>
                      <a:pt x="24620" y="0"/>
                      <a:pt x="0" y="22879"/>
                      <a:pt x="0" y="50980"/>
                    </a:cubicBezTo>
                    <a:cubicBezTo>
                      <a:pt x="0" y="79081"/>
                      <a:pt x="24620" y="101960"/>
                      <a:pt x="54959" y="101960"/>
                    </a:cubicBezTo>
                    <a:cubicBezTo>
                      <a:pt x="85298" y="101960"/>
                      <a:pt x="109918" y="79081"/>
                      <a:pt x="109918" y="50980"/>
                    </a:cubicBezTo>
                    <a:cubicBezTo>
                      <a:pt x="109918" y="22879"/>
                      <a:pt x="85298" y="0"/>
                      <a:pt x="54959" y="0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2485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440" bIns="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</p:grpSp>
        <p:grpSp>
          <p:nvGrpSpPr>
            <p:cNvPr id="353" name="Graphic 16"/>
            <p:cNvGrpSpPr/>
            <p:nvPr/>
          </p:nvGrpSpPr>
          <p:grpSpPr>
            <a:xfrm>
              <a:off x="1290960" y="1828080"/>
              <a:ext cx="1099080" cy="1411200"/>
              <a:chOff x="1290960" y="1828080"/>
              <a:chExt cx="1099080" cy="1411200"/>
            </a:xfrm>
          </p:grpSpPr>
          <p:sp>
            <p:nvSpPr>
              <p:cNvPr id="354" name="Freeform 158"/>
              <p:cNvSpPr/>
              <p:nvPr/>
            </p:nvSpPr>
            <p:spPr>
              <a:xfrm>
                <a:off x="1351080" y="2846520"/>
                <a:ext cx="1038960" cy="290880"/>
              </a:xfrm>
              <a:custGeom>
                <a:avLst/>
                <a:gdLst>
                  <a:gd name="textAreaLeft" fmla="*/ 0 w 1038960"/>
                  <a:gd name="textAreaRight" fmla="*/ 1040040 w 1038960"/>
                  <a:gd name="textAreaTop" fmla="*/ 0 h 290880"/>
                  <a:gd name="textAreaBottom" fmla="*/ 291960 h 290880"/>
                </a:gdLst>
                <a:ahLst/>
                <a:rect l="textAreaLeft" t="textAreaTop" r="textAreaRight" b="textAreaBottom"/>
                <a:pathLst>
                  <a:path w="1643036" h="461270">
                    <a:moveTo>
                      <a:pt x="235969" y="13937"/>
                    </a:moveTo>
                    <a:cubicBezTo>
                      <a:pt x="675891" y="93764"/>
                      <a:pt x="924823" y="89288"/>
                      <a:pt x="1148141" y="42038"/>
                    </a:cubicBezTo>
                    <a:cubicBezTo>
                      <a:pt x="1371708" y="-5212"/>
                      <a:pt x="1573888" y="-9688"/>
                      <a:pt x="1635064" y="126590"/>
                    </a:cubicBezTo>
                    <a:cubicBezTo>
                      <a:pt x="1696241" y="263118"/>
                      <a:pt x="1395333" y="465049"/>
                      <a:pt x="1075526" y="436948"/>
                    </a:cubicBezTo>
                    <a:cubicBezTo>
                      <a:pt x="876578" y="434461"/>
                      <a:pt x="536628" y="327278"/>
                      <a:pt x="508526" y="410090"/>
                    </a:cubicBezTo>
                    <a:cubicBezTo>
                      <a:pt x="476446" y="504093"/>
                      <a:pt x="129283" y="465547"/>
                      <a:pt x="114362" y="319569"/>
                    </a:cubicBezTo>
                    <a:cubicBezTo>
                      <a:pt x="104166" y="218852"/>
                      <a:pt x="-203953" y="-65891"/>
                      <a:pt x="235969" y="13937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2485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55" name="Freeform 159"/>
              <p:cNvSpPr/>
              <p:nvPr/>
            </p:nvSpPr>
            <p:spPr>
              <a:xfrm>
                <a:off x="1731960" y="2122200"/>
                <a:ext cx="266760" cy="316080"/>
              </a:xfrm>
              <a:custGeom>
                <a:avLst/>
                <a:gdLst>
                  <a:gd name="textAreaLeft" fmla="*/ 0 w 266760"/>
                  <a:gd name="textAreaRight" fmla="*/ 267840 w 266760"/>
                  <a:gd name="textAreaTop" fmla="*/ 0 h 316080"/>
                  <a:gd name="textAreaBottom" fmla="*/ 317160 h 316080"/>
                </a:gdLst>
                <a:ahLst/>
                <a:rect l="textAreaLeft" t="textAreaTop" r="textAreaRight" b="textAreaBottom"/>
                <a:pathLst>
                  <a:path w="423507" h="500974">
                    <a:moveTo>
                      <a:pt x="280857" y="15713"/>
                    </a:moveTo>
                    <a:cubicBezTo>
                      <a:pt x="299011" y="48540"/>
                      <a:pt x="273645" y="122896"/>
                      <a:pt x="288567" y="157215"/>
                    </a:cubicBezTo>
                    <a:cubicBezTo>
                      <a:pt x="304980" y="194766"/>
                      <a:pt x="335319" y="231571"/>
                      <a:pt x="368643" y="252709"/>
                    </a:cubicBezTo>
                    <a:cubicBezTo>
                      <a:pt x="401469" y="273599"/>
                      <a:pt x="440761" y="298716"/>
                      <a:pt x="415395" y="335769"/>
                    </a:cubicBezTo>
                    <a:cubicBezTo>
                      <a:pt x="385802" y="378543"/>
                      <a:pt x="162235" y="523775"/>
                      <a:pt x="111752" y="497912"/>
                    </a:cubicBezTo>
                    <a:cubicBezTo>
                      <a:pt x="22723" y="452651"/>
                      <a:pt x="-64067" y="330547"/>
                      <a:pt x="66740" y="250969"/>
                    </a:cubicBezTo>
                    <a:cubicBezTo>
                      <a:pt x="100810" y="230079"/>
                      <a:pt x="116975" y="191284"/>
                      <a:pt x="128165" y="153733"/>
                    </a:cubicBezTo>
                    <a:cubicBezTo>
                      <a:pt x="138361" y="118917"/>
                      <a:pt x="122197" y="29889"/>
                      <a:pt x="148060" y="10491"/>
                    </a:cubicBezTo>
                    <a:cubicBezTo>
                      <a:pt x="160992" y="793"/>
                      <a:pt x="254746" y="-3932"/>
                      <a:pt x="269418" y="4025"/>
                    </a:cubicBezTo>
                    <a:cubicBezTo>
                      <a:pt x="274392" y="6761"/>
                      <a:pt x="278371" y="10988"/>
                      <a:pt x="280857" y="1596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2485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56" name="Freeform 160"/>
              <p:cNvSpPr/>
              <p:nvPr/>
            </p:nvSpPr>
            <p:spPr>
              <a:xfrm>
                <a:off x="1438920" y="2291760"/>
                <a:ext cx="779760" cy="620280"/>
              </a:xfrm>
              <a:custGeom>
                <a:avLst/>
                <a:gdLst>
                  <a:gd name="textAreaLeft" fmla="*/ 0 w 779760"/>
                  <a:gd name="textAreaRight" fmla="*/ 780840 w 779760"/>
                  <a:gd name="textAreaTop" fmla="*/ 0 h 620280"/>
                  <a:gd name="textAreaBottom" fmla="*/ 621360 h 620280"/>
                </a:gdLst>
                <a:ahLst/>
                <a:rect l="textAreaLeft" t="textAreaTop" r="textAreaRight" b="textAreaBottom"/>
                <a:pathLst>
                  <a:path w="1233957" h="981171">
                    <a:moveTo>
                      <a:pt x="849960" y="12784"/>
                    </a:moveTo>
                    <a:cubicBezTo>
                      <a:pt x="849960" y="12784"/>
                      <a:pt x="761926" y="56802"/>
                      <a:pt x="715920" y="66749"/>
                    </a:cubicBezTo>
                    <a:cubicBezTo>
                      <a:pt x="672649" y="75950"/>
                      <a:pt x="627637" y="74707"/>
                      <a:pt x="584863" y="64013"/>
                    </a:cubicBezTo>
                    <a:cubicBezTo>
                      <a:pt x="540349" y="52823"/>
                      <a:pt x="486882" y="3583"/>
                      <a:pt x="503046" y="3583"/>
                    </a:cubicBezTo>
                    <a:cubicBezTo>
                      <a:pt x="519211" y="3583"/>
                      <a:pt x="225018" y="-31979"/>
                      <a:pt x="170059" y="120962"/>
                    </a:cubicBezTo>
                    <a:cubicBezTo>
                      <a:pt x="115100" y="274151"/>
                      <a:pt x="55415" y="618827"/>
                      <a:pt x="33531" y="707110"/>
                    </a:cubicBezTo>
                    <a:cubicBezTo>
                      <a:pt x="25325" y="740433"/>
                      <a:pt x="5430" y="779228"/>
                      <a:pt x="2694" y="812800"/>
                    </a:cubicBezTo>
                    <a:cubicBezTo>
                      <a:pt x="-3025" y="882183"/>
                      <a:pt x="-5263" y="869252"/>
                      <a:pt x="56410" y="904565"/>
                    </a:cubicBezTo>
                    <a:cubicBezTo>
                      <a:pt x="121565" y="941868"/>
                      <a:pt x="195424" y="926200"/>
                      <a:pt x="263564" y="948582"/>
                    </a:cubicBezTo>
                    <a:cubicBezTo>
                      <a:pt x="328719" y="969969"/>
                      <a:pt x="466490" y="951566"/>
                      <a:pt x="466490" y="951566"/>
                    </a:cubicBezTo>
                    <a:cubicBezTo>
                      <a:pt x="466490" y="951566"/>
                      <a:pt x="720396" y="1005779"/>
                      <a:pt x="845982" y="967482"/>
                    </a:cubicBezTo>
                    <a:cubicBezTo>
                      <a:pt x="962863" y="931920"/>
                      <a:pt x="1261284" y="966238"/>
                      <a:pt x="1231939" y="788181"/>
                    </a:cubicBezTo>
                    <a:cubicBezTo>
                      <a:pt x="1201600" y="602663"/>
                      <a:pt x="1131222" y="424853"/>
                      <a:pt x="1125502" y="235108"/>
                    </a:cubicBezTo>
                    <a:cubicBezTo>
                      <a:pt x="1120777" y="77193"/>
                      <a:pt x="849960" y="12536"/>
                      <a:pt x="849960" y="12536"/>
                    </a:cubicBez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2485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57" name="Freeform 161"/>
              <p:cNvSpPr/>
              <p:nvPr/>
            </p:nvSpPr>
            <p:spPr>
              <a:xfrm>
                <a:off x="1818360" y="2133720"/>
                <a:ext cx="96480" cy="93960"/>
              </a:xfrm>
              <a:custGeom>
                <a:avLst/>
                <a:gdLst>
                  <a:gd name="textAreaLeft" fmla="*/ 0 w 96480"/>
                  <a:gd name="textAreaRight" fmla="*/ 97560 w 96480"/>
                  <a:gd name="textAreaTop" fmla="*/ 0 h 93960"/>
                  <a:gd name="textAreaBottom" fmla="*/ 95040 h 93960"/>
                </a:gdLst>
                <a:ahLst/>
                <a:rect l="textAreaLeft" t="textAreaTop" r="textAreaRight" b="textAreaBottom"/>
                <a:pathLst>
                  <a:path w="154045" h="150589">
                    <a:moveTo>
                      <a:pt x="34816" y="101599"/>
                    </a:moveTo>
                    <a:cubicBezTo>
                      <a:pt x="28350" y="95381"/>
                      <a:pt x="22630" y="88667"/>
                      <a:pt x="17159" y="81206"/>
                    </a:cubicBezTo>
                    <a:cubicBezTo>
                      <a:pt x="10693" y="72254"/>
                      <a:pt x="5222" y="62058"/>
                      <a:pt x="0" y="51862"/>
                    </a:cubicBezTo>
                    <a:cubicBezTo>
                      <a:pt x="1990" y="33459"/>
                      <a:pt x="5471" y="18041"/>
                      <a:pt x="14175" y="11078"/>
                    </a:cubicBezTo>
                    <a:cubicBezTo>
                      <a:pt x="27355" y="882"/>
                      <a:pt x="120860" y="-4092"/>
                      <a:pt x="135533" y="4115"/>
                    </a:cubicBezTo>
                    <a:cubicBezTo>
                      <a:pt x="140506" y="7099"/>
                      <a:pt x="144485" y="11575"/>
                      <a:pt x="147221" y="16797"/>
                    </a:cubicBezTo>
                    <a:cubicBezTo>
                      <a:pt x="162888" y="47137"/>
                      <a:pt x="145978" y="110551"/>
                      <a:pt x="150951" y="150589"/>
                    </a:cubicBezTo>
                    <a:cubicBezTo>
                      <a:pt x="109172" y="149594"/>
                      <a:pt x="67145" y="133430"/>
                      <a:pt x="35064" y="101350"/>
                    </a:cubicBezTo>
                    <a:close/>
                  </a:path>
                </a:pathLst>
              </a:custGeom>
              <a:solidFill>
                <a:schemeClr val="accent5">
                  <a:lumMod val="25000"/>
                </a:schemeClr>
              </a:solidFill>
              <a:ln w="2485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58" name="Freeform 162"/>
              <p:cNvSpPr/>
              <p:nvPr/>
            </p:nvSpPr>
            <p:spPr>
              <a:xfrm>
                <a:off x="1756080" y="1879200"/>
                <a:ext cx="248760" cy="314640"/>
              </a:xfrm>
              <a:custGeom>
                <a:avLst/>
                <a:gdLst>
                  <a:gd name="textAreaLeft" fmla="*/ 0 w 248760"/>
                  <a:gd name="textAreaRight" fmla="*/ 249840 w 248760"/>
                  <a:gd name="textAreaTop" fmla="*/ 0 h 314640"/>
                  <a:gd name="textAreaBottom" fmla="*/ 315720 h 314640"/>
                </a:gdLst>
                <a:ahLst/>
                <a:rect l="textAreaLeft" t="textAreaTop" r="textAreaRight" b="textAreaBottom"/>
                <a:pathLst>
                  <a:path w="394683" h="498768">
                    <a:moveTo>
                      <a:pt x="156416" y="484450"/>
                    </a:moveTo>
                    <a:cubicBezTo>
                      <a:pt x="148458" y="480969"/>
                      <a:pt x="140749" y="476741"/>
                      <a:pt x="133288" y="472016"/>
                    </a:cubicBezTo>
                    <a:cubicBezTo>
                      <a:pt x="39037" y="411337"/>
                      <a:pt x="-5229" y="265857"/>
                      <a:pt x="491" y="159172"/>
                    </a:cubicBezTo>
                    <a:cubicBezTo>
                      <a:pt x="4221" y="88546"/>
                      <a:pt x="55699" y="9961"/>
                      <a:pt x="130801" y="760"/>
                    </a:cubicBezTo>
                    <a:cubicBezTo>
                      <a:pt x="212867" y="-9187"/>
                      <a:pt x="242709" y="80836"/>
                      <a:pt x="285483" y="135795"/>
                    </a:cubicBezTo>
                    <a:cubicBezTo>
                      <a:pt x="354119" y="224575"/>
                      <a:pt x="408830" y="239994"/>
                      <a:pt x="391422" y="363839"/>
                    </a:cubicBezTo>
                    <a:cubicBezTo>
                      <a:pt x="376252" y="473011"/>
                      <a:pt x="252408" y="526727"/>
                      <a:pt x="156167" y="484201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2485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59" name="Freeform 163"/>
              <p:cNvSpPr/>
              <p:nvPr/>
            </p:nvSpPr>
            <p:spPr>
              <a:xfrm>
                <a:off x="1699200" y="1862280"/>
                <a:ext cx="251640" cy="273960"/>
              </a:xfrm>
              <a:custGeom>
                <a:avLst/>
                <a:gdLst>
                  <a:gd name="textAreaLeft" fmla="*/ 0 w 251640"/>
                  <a:gd name="textAreaRight" fmla="*/ 252720 w 251640"/>
                  <a:gd name="textAreaTop" fmla="*/ 0 h 273960"/>
                  <a:gd name="textAreaBottom" fmla="*/ 275040 h 273960"/>
                </a:gdLst>
                <a:ahLst/>
                <a:rect l="textAreaLeft" t="textAreaTop" r="textAreaRight" b="textAreaBottom"/>
                <a:pathLst>
                  <a:path w="398946" h="434202">
                    <a:moveTo>
                      <a:pt x="398946" y="174382"/>
                    </a:moveTo>
                    <a:cubicBezTo>
                      <a:pt x="316632" y="129619"/>
                      <a:pt x="213428" y="109475"/>
                      <a:pt x="189057" y="228595"/>
                    </a:cubicBezTo>
                    <a:cubicBezTo>
                      <a:pt x="178364" y="280073"/>
                      <a:pt x="199999" y="352440"/>
                      <a:pt x="170654" y="398944"/>
                    </a:cubicBezTo>
                    <a:cubicBezTo>
                      <a:pt x="130616" y="462855"/>
                      <a:pt x="82869" y="429780"/>
                      <a:pt x="52032" y="379546"/>
                    </a:cubicBezTo>
                    <a:cubicBezTo>
                      <a:pt x="-14615" y="270623"/>
                      <a:pt x="-31526" y="106988"/>
                      <a:pt x="87843" y="28653"/>
                    </a:cubicBezTo>
                    <a:cubicBezTo>
                      <a:pt x="197015" y="-42719"/>
                      <a:pt x="383030" y="25669"/>
                      <a:pt x="394719" y="162694"/>
                    </a:cubicBezTo>
                    <a:lnTo>
                      <a:pt x="398697" y="174133"/>
                    </a:lnTo>
                    <a:close/>
                  </a:path>
                </a:pathLst>
              </a:custGeom>
              <a:solidFill>
                <a:schemeClr val="tx1"/>
              </a:solidFill>
              <a:ln w="2485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60" name="Freeform 164"/>
              <p:cNvSpPr/>
              <p:nvPr/>
            </p:nvSpPr>
            <p:spPr>
              <a:xfrm>
                <a:off x="1550160" y="2579040"/>
                <a:ext cx="583560" cy="345960"/>
              </a:xfrm>
              <a:custGeom>
                <a:avLst/>
                <a:gdLst>
                  <a:gd name="textAreaLeft" fmla="*/ 0 w 583560"/>
                  <a:gd name="textAreaRight" fmla="*/ 584640 w 583560"/>
                  <a:gd name="textAreaTop" fmla="*/ 0 h 345960"/>
                  <a:gd name="textAreaBottom" fmla="*/ 347040 h 345960"/>
                </a:gdLst>
                <a:ahLst/>
                <a:rect l="textAreaLeft" t="textAreaTop" r="textAreaRight" b="textAreaBottom"/>
                <a:pathLst>
                  <a:path w="923762" h="548099">
                    <a:moveTo>
                      <a:pt x="461916" y="548100"/>
                    </a:moveTo>
                    <a:lnTo>
                      <a:pt x="812311" y="548100"/>
                    </a:lnTo>
                    <a:lnTo>
                      <a:pt x="921981" y="83558"/>
                    </a:lnTo>
                    <a:cubicBezTo>
                      <a:pt x="926457" y="63414"/>
                      <a:pt x="922478" y="42028"/>
                      <a:pt x="910293" y="25863"/>
                    </a:cubicBezTo>
                    <a:cubicBezTo>
                      <a:pt x="898107" y="9450"/>
                      <a:pt x="879953" y="0"/>
                      <a:pt x="860059" y="0"/>
                    </a:cubicBezTo>
                    <a:lnTo>
                      <a:pt x="63524" y="0"/>
                    </a:lnTo>
                    <a:cubicBezTo>
                      <a:pt x="44127" y="0"/>
                      <a:pt x="25475" y="9450"/>
                      <a:pt x="13538" y="25863"/>
                    </a:cubicBezTo>
                    <a:cubicBezTo>
                      <a:pt x="1602" y="42276"/>
                      <a:pt x="-2875" y="63414"/>
                      <a:pt x="1850" y="83558"/>
                    </a:cubicBezTo>
                    <a:lnTo>
                      <a:pt x="111271" y="548100"/>
                    </a:lnTo>
                    <a:lnTo>
                      <a:pt x="461667" y="548100"/>
                    </a:lnTo>
                    <a:close/>
                  </a:path>
                </a:pathLst>
              </a:custGeom>
              <a:solidFill>
                <a:schemeClr val="bg1"/>
              </a:solidFill>
              <a:ln w="2485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61" name="Freeform 165"/>
              <p:cNvSpPr/>
              <p:nvPr/>
            </p:nvSpPr>
            <p:spPr>
              <a:xfrm>
                <a:off x="1791720" y="2730240"/>
                <a:ext cx="101160" cy="60120"/>
              </a:xfrm>
              <a:custGeom>
                <a:avLst/>
                <a:gdLst>
                  <a:gd name="textAreaLeft" fmla="*/ 0 w 101160"/>
                  <a:gd name="textAreaRight" fmla="*/ 102240 w 101160"/>
                  <a:gd name="textAreaTop" fmla="*/ 0 h 60120"/>
                  <a:gd name="textAreaBottom" fmla="*/ 61200 h 60120"/>
                </a:gdLst>
                <a:ahLst/>
                <a:rect l="textAreaLeft" t="textAreaTop" r="textAreaRight" b="textAreaBottom"/>
                <a:pathLst>
                  <a:path w="161395" h="96738">
                    <a:moveTo>
                      <a:pt x="0" y="48494"/>
                    </a:moveTo>
                    <a:cubicBezTo>
                      <a:pt x="0" y="75103"/>
                      <a:pt x="36059" y="96738"/>
                      <a:pt x="80822" y="96738"/>
                    </a:cubicBezTo>
                    <a:cubicBezTo>
                      <a:pt x="125585" y="96738"/>
                      <a:pt x="161396" y="75103"/>
                      <a:pt x="161396" y="48494"/>
                    </a:cubicBezTo>
                    <a:cubicBezTo>
                      <a:pt x="161396" y="21884"/>
                      <a:pt x="125337" y="0"/>
                      <a:pt x="80822" y="0"/>
                    </a:cubicBezTo>
                    <a:cubicBezTo>
                      <a:pt x="36308" y="0"/>
                      <a:pt x="0" y="21884"/>
                      <a:pt x="0" y="4849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485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6200" bIns="162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62" name="Freeform 166"/>
              <p:cNvSpPr/>
              <p:nvPr/>
            </p:nvSpPr>
            <p:spPr>
              <a:xfrm>
                <a:off x="1980360" y="3055680"/>
                <a:ext cx="182160" cy="183600"/>
              </a:xfrm>
              <a:custGeom>
                <a:avLst/>
                <a:gdLst>
                  <a:gd name="textAreaLeft" fmla="*/ 0 w 182160"/>
                  <a:gd name="textAreaRight" fmla="*/ 183240 w 182160"/>
                  <a:gd name="textAreaTop" fmla="*/ 0 h 183600"/>
                  <a:gd name="textAreaBottom" fmla="*/ 184680 h 183600"/>
                </a:gdLst>
                <a:ahLst/>
                <a:rect l="textAreaLeft" t="textAreaTop" r="textAreaRight" b="textAreaBottom"/>
                <a:pathLst>
                  <a:path w="288858" h="291602">
                    <a:moveTo>
                      <a:pt x="0" y="0"/>
                    </a:moveTo>
                    <a:lnTo>
                      <a:pt x="223069" y="45758"/>
                    </a:lnTo>
                    <a:lnTo>
                      <a:pt x="283748" y="58192"/>
                    </a:lnTo>
                    <a:cubicBezTo>
                      <a:pt x="283748" y="58192"/>
                      <a:pt x="306379" y="204170"/>
                      <a:pt x="256393" y="275044"/>
                    </a:cubicBezTo>
                    <a:cubicBezTo>
                      <a:pt x="206656" y="345919"/>
                      <a:pt x="235752" y="167613"/>
                      <a:pt x="165375" y="146724"/>
                    </a:cubicBezTo>
                    <a:cubicBezTo>
                      <a:pt x="94997" y="125585"/>
                      <a:pt x="0" y="104199"/>
                      <a:pt x="0" y="10419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2485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63" name="Freeform 167"/>
              <p:cNvSpPr/>
              <p:nvPr/>
            </p:nvSpPr>
            <p:spPr>
              <a:xfrm>
                <a:off x="2111040" y="3084840"/>
                <a:ext cx="51120" cy="154440"/>
              </a:xfrm>
              <a:custGeom>
                <a:avLst/>
                <a:gdLst>
                  <a:gd name="textAreaLeft" fmla="*/ 0 w 51120"/>
                  <a:gd name="textAreaRight" fmla="*/ 52200 w 51120"/>
                  <a:gd name="textAreaTop" fmla="*/ 0 h 154440"/>
                  <a:gd name="textAreaBottom" fmla="*/ 155520 h 154440"/>
                </a:gdLst>
                <a:ahLst/>
                <a:rect l="textAreaLeft" t="textAreaTop" r="textAreaRight" b="textAreaBottom"/>
                <a:pathLst>
                  <a:path w="82362" h="245961">
                    <a:moveTo>
                      <a:pt x="0" y="150951"/>
                    </a:moveTo>
                    <a:cubicBezTo>
                      <a:pt x="18900" y="206159"/>
                      <a:pt x="15170" y="279272"/>
                      <a:pt x="49986" y="229286"/>
                    </a:cubicBezTo>
                    <a:cubicBezTo>
                      <a:pt x="99722" y="158412"/>
                      <a:pt x="77341" y="12434"/>
                      <a:pt x="77341" y="12434"/>
                    </a:cubicBezTo>
                    <a:lnTo>
                      <a:pt x="16662" y="0"/>
                    </a:lnTo>
                    <a:cubicBezTo>
                      <a:pt x="16662" y="0"/>
                      <a:pt x="58441" y="87288"/>
                      <a:pt x="0" y="150951"/>
                    </a:cubicBezTo>
                    <a:close/>
                  </a:path>
                </a:pathLst>
              </a:custGeom>
              <a:solidFill>
                <a:srgbClr val="2a2b7c"/>
              </a:solidFill>
              <a:ln w="2485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64" name="Freeform 168"/>
              <p:cNvSpPr/>
              <p:nvPr/>
            </p:nvSpPr>
            <p:spPr>
              <a:xfrm>
                <a:off x="1290960" y="2853000"/>
                <a:ext cx="732960" cy="287640"/>
              </a:xfrm>
              <a:custGeom>
                <a:avLst/>
                <a:gdLst>
                  <a:gd name="textAreaLeft" fmla="*/ 0 w 732960"/>
                  <a:gd name="textAreaRight" fmla="*/ 734040 w 732960"/>
                  <a:gd name="textAreaTop" fmla="*/ 0 h 287640"/>
                  <a:gd name="textAreaBottom" fmla="*/ 288720 h 287640"/>
                </a:gdLst>
                <a:ahLst/>
                <a:rect l="textAreaLeft" t="textAreaTop" r="textAreaRight" b="textAreaBottom"/>
                <a:pathLst>
                  <a:path w="1159453" h="455873">
                    <a:moveTo>
                      <a:pt x="72945" y="5198"/>
                    </a:moveTo>
                    <a:cubicBezTo>
                      <a:pt x="245532" y="-46279"/>
                      <a:pt x="1070168" y="300884"/>
                      <a:pt x="1157456" y="326996"/>
                    </a:cubicBezTo>
                    <a:cubicBezTo>
                      <a:pt x="1152979" y="375986"/>
                      <a:pt x="1163673" y="400109"/>
                      <a:pt x="1157456" y="449348"/>
                    </a:cubicBezTo>
                    <a:cubicBezTo>
                      <a:pt x="1147260" y="448353"/>
                      <a:pt x="507645" y="485656"/>
                      <a:pt x="283829" y="392151"/>
                    </a:cubicBezTo>
                    <a:cubicBezTo>
                      <a:pt x="60262" y="298895"/>
                      <a:pt x="-99890" y="56676"/>
                      <a:pt x="72945" y="519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485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65" name="Freeform 169"/>
              <p:cNvSpPr/>
              <p:nvPr/>
            </p:nvSpPr>
            <p:spPr>
              <a:xfrm>
                <a:off x="1606680" y="1828080"/>
                <a:ext cx="163800" cy="156600"/>
              </a:xfrm>
              <a:custGeom>
                <a:avLst/>
                <a:gdLst>
                  <a:gd name="textAreaLeft" fmla="*/ 0 w 163800"/>
                  <a:gd name="textAreaRight" fmla="*/ 164880 w 163800"/>
                  <a:gd name="textAreaTop" fmla="*/ 0 h 156600"/>
                  <a:gd name="textAreaBottom" fmla="*/ 157680 h 156600"/>
                </a:gdLst>
                <a:ahLst/>
                <a:rect l="textAreaLeft" t="textAreaTop" r="textAreaRight" b="textAreaBottom"/>
                <a:pathLst>
                  <a:path w="260400" h="248574">
                    <a:moveTo>
                      <a:pt x="244573" y="134816"/>
                    </a:moveTo>
                    <a:cubicBezTo>
                      <a:pt x="294559" y="99752"/>
                      <a:pt x="213985" y="12713"/>
                      <a:pt x="170963" y="3014"/>
                    </a:cubicBezTo>
                    <a:cubicBezTo>
                      <a:pt x="111776" y="-10166"/>
                      <a:pt x="41399" y="21168"/>
                      <a:pt x="15038" y="71899"/>
                    </a:cubicBezTo>
                    <a:cubicBezTo>
                      <a:pt x="-12814" y="125615"/>
                      <a:pt x="-2867" y="202956"/>
                      <a:pt x="52341" y="234290"/>
                    </a:cubicBezTo>
                    <a:cubicBezTo>
                      <a:pt x="110035" y="267116"/>
                      <a:pt x="177677" y="235782"/>
                      <a:pt x="234129" y="215887"/>
                    </a:cubicBezTo>
                    <a:lnTo>
                      <a:pt x="244573" y="134568"/>
                    </a:lnTo>
                    <a:close/>
                  </a:path>
                </a:pathLst>
              </a:custGeom>
              <a:solidFill>
                <a:schemeClr val="tx1"/>
              </a:solidFill>
              <a:ln w="2485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</p:grpSp>
        <p:sp>
          <p:nvSpPr>
            <p:cNvPr id="366" name="Freeform 170"/>
            <p:cNvSpPr/>
            <p:nvPr/>
          </p:nvSpPr>
          <p:spPr>
            <a:xfrm>
              <a:off x="2239200" y="923760"/>
              <a:ext cx="2070360" cy="1927800"/>
            </a:xfrm>
            <a:custGeom>
              <a:avLst/>
              <a:gdLst>
                <a:gd name="textAreaLeft" fmla="*/ 0 w 2070360"/>
                <a:gd name="textAreaRight" fmla="*/ 2071440 w 2070360"/>
                <a:gd name="textAreaTop" fmla="*/ 0 h 1927800"/>
                <a:gd name="textAreaBottom" fmla="*/ 1928880 h 1927800"/>
              </a:gdLst>
              <a:ahLst/>
              <a:rect l="textAreaLeft" t="textAreaTop" r="textAreaRight" b="textAreaBottom"/>
              <a:pathLst>
                <a:path w="3272407" h="3046102">
                  <a:moveTo>
                    <a:pt x="3166224" y="12656"/>
                  </a:moveTo>
                  <a:cubicBezTo>
                    <a:pt x="3166224" y="12656"/>
                    <a:pt x="3165726" y="11910"/>
                    <a:pt x="3165726" y="11413"/>
                  </a:cubicBezTo>
                  <a:cubicBezTo>
                    <a:pt x="3165229" y="9423"/>
                    <a:pt x="3164234" y="7683"/>
                    <a:pt x="3162991" y="5942"/>
                  </a:cubicBezTo>
                  <a:cubicBezTo>
                    <a:pt x="3162494" y="5196"/>
                    <a:pt x="3161996" y="4699"/>
                    <a:pt x="3161499" y="4201"/>
                  </a:cubicBezTo>
                  <a:cubicBezTo>
                    <a:pt x="3159758" y="2709"/>
                    <a:pt x="3157769" y="1466"/>
                    <a:pt x="3155530" y="720"/>
                  </a:cubicBezTo>
                  <a:cubicBezTo>
                    <a:pt x="3155530" y="720"/>
                    <a:pt x="3155282" y="471"/>
                    <a:pt x="3155033" y="471"/>
                  </a:cubicBezTo>
                  <a:lnTo>
                    <a:pt x="3155033" y="471"/>
                  </a:lnTo>
                  <a:cubicBezTo>
                    <a:pt x="3152298" y="-275"/>
                    <a:pt x="3149811" y="-26"/>
                    <a:pt x="3147324" y="471"/>
                  </a:cubicBezTo>
                  <a:cubicBezTo>
                    <a:pt x="3146827" y="471"/>
                    <a:pt x="3146329" y="720"/>
                    <a:pt x="3145832" y="968"/>
                  </a:cubicBezTo>
                  <a:cubicBezTo>
                    <a:pt x="3143594" y="1963"/>
                    <a:pt x="3141604" y="3206"/>
                    <a:pt x="3139864" y="4947"/>
                  </a:cubicBezTo>
                  <a:cubicBezTo>
                    <a:pt x="3139864" y="4947"/>
                    <a:pt x="3139615" y="4947"/>
                    <a:pt x="3139366" y="5196"/>
                  </a:cubicBezTo>
                  <a:lnTo>
                    <a:pt x="3139118" y="5196"/>
                  </a:lnTo>
                  <a:lnTo>
                    <a:pt x="3138620" y="5942"/>
                  </a:lnTo>
                  <a:lnTo>
                    <a:pt x="2800659" y="410302"/>
                  </a:lnTo>
                  <a:cubicBezTo>
                    <a:pt x="2795188" y="416768"/>
                    <a:pt x="2795934" y="426715"/>
                    <a:pt x="2802648" y="432186"/>
                  </a:cubicBezTo>
                  <a:cubicBezTo>
                    <a:pt x="2809114" y="437657"/>
                    <a:pt x="2819061" y="436911"/>
                    <a:pt x="2824532" y="430197"/>
                  </a:cubicBezTo>
                  <a:lnTo>
                    <a:pt x="3118228" y="78806"/>
                  </a:lnTo>
                  <a:cubicBezTo>
                    <a:pt x="2767335" y="1395588"/>
                    <a:pt x="1954138" y="2121993"/>
                    <a:pt x="1327953" y="2500242"/>
                  </a:cubicBezTo>
                  <a:cubicBezTo>
                    <a:pt x="637357" y="2917533"/>
                    <a:pt x="19378" y="3014271"/>
                    <a:pt x="13161" y="3015266"/>
                  </a:cubicBezTo>
                  <a:cubicBezTo>
                    <a:pt x="4705" y="3016509"/>
                    <a:pt x="-1263" y="3024467"/>
                    <a:pt x="229" y="3032923"/>
                  </a:cubicBezTo>
                  <a:cubicBezTo>
                    <a:pt x="1472" y="3040632"/>
                    <a:pt x="7938" y="3046103"/>
                    <a:pt x="15399" y="3046103"/>
                  </a:cubicBezTo>
                  <a:cubicBezTo>
                    <a:pt x="16145" y="3046103"/>
                    <a:pt x="16891" y="3046103"/>
                    <a:pt x="17637" y="3046103"/>
                  </a:cubicBezTo>
                  <a:cubicBezTo>
                    <a:pt x="23854" y="3045108"/>
                    <a:pt x="647056" y="2947873"/>
                    <a:pt x="1342625" y="2527597"/>
                  </a:cubicBezTo>
                  <a:cubicBezTo>
                    <a:pt x="1974282" y="2146116"/>
                    <a:pt x="2794690" y="1413742"/>
                    <a:pt x="3148319" y="85272"/>
                  </a:cubicBezTo>
                  <a:lnTo>
                    <a:pt x="3241575" y="580153"/>
                  </a:lnTo>
                  <a:cubicBezTo>
                    <a:pt x="3243067" y="587614"/>
                    <a:pt x="3249533" y="592836"/>
                    <a:pt x="3256745" y="592836"/>
                  </a:cubicBezTo>
                  <a:cubicBezTo>
                    <a:pt x="3257739" y="592836"/>
                    <a:pt x="3258734" y="592836"/>
                    <a:pt x="3259729" y="592587"/>
                  </a:cubicBezTo>
                  <a:cubicBezTo>
                    <a:pt x="3268185" y="591095"/>
                    <a:pt x="3273655" y="582889"/>
                    <a:pt x="3272163" y="574433"/>
                  </a:cubicBezTo>
                  <a:lnTo>
                    <a:pt x="3166224" y="12656"/>
                  </a:lnTo>
                  <a:close/>
                </a:path>
              </a:pathLst>
            </a:custGeom>
            <a:solidFill>
              <a:srgbClr val="ffffff"/>
            </a:solidFill>
            <a:ln w="2485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2400" spc="-1" strike="noStrike">
                <a:solidFill>
                  <a:schemeClr val="dk1"/>
                </a:solidFill>
                <a:latin typeface="Arial"/>
              </a:endParaRPr>
            </a:p>
          </p:txBody>
        </p:sp>
        <p:grpSp>
          <p:nvGrpSpPr>
            <p:cNvPr id="367" name="Graphic 17"/>
            <p:cNvGrpSpPr/>
            <p:nvPr/>
          </p:nvGrpSpPr>
          <p:grpSpPr>
            <a:xfrm>
              <a:off x="3403080" y="190440"/>
              <a:ext cx="413640" cy="434520"/>
              <a:chOff x="3403080" y="190440"/>
              <a:chExt cx="413640" cy="434520"/>
            </a:xfrm>
          </p:grpSpPr>
          <p:sp>
            <p:nvSpPr>
              <p:cNvPr id="368" name="Freeform 171"/>
              <p:cNvSpPr/>
              <p:nvPr/>
            </p:nvSpPr>
            <p:spPr>
              <a:xfrm>
                <a:off x="3554280" y="190440"/>
                <a:ext cx="201240" cy="189720"/>
              </a:xfrm>
              <a:custGeom>
                <a:avLst/>
                <a:gdLst>
                  <a:gd name="textAreaLeft" fmla="*/ 0 w 201240"/>
                  <a:gd name="textAreaRight" fmla="*/ 202320 w 201240"/>
                  <a:gd name="textAreaTop" fmla="*/ 0 h 189720"/>
                  <a:gd name="textAreaBottom" fmla="*/ 190800 h 189720"/>
                </a:gdLst>
                <a:ahLst/>
                <a:rect l="textAreaLeft" t="textAreaTop" r="textAreaRight" b="textAreaBottom"/>
                <a:pathLst>
                  <a:path w="319558" h="301338">
                    <a:moveTo>
                      <a:pt x="0" y="18087"/>
                    </a:moveTo>
                    <a:lnTo>
                      <a:pt x="102706" y="301338"/>
                    </a:lnTo>
                    <a:lnTo>
                      <a:pt x="319559" y="92195"/>
                    </a:lnTo>
                    <a:cubicBezTo>
                      <a:pt x="238488" y="8140"/>
                      <a:pt x="113400" y="-23194"/>
                      <a:pt x="0" y="18087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2485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69" name="Freeform 172"/>
              <p:cNvSpPr/>
              <p:nvPr/>
            </p:nvSpPr>
            <p:spPr>
              <a:xfrm>
                <a:off x="3628440" y="290880"/>
                <a:ext cx="188280" cy="286560"/>
              </a:xfrm>
              <a:custGeom>
                <a:avLst/>
                <a:gdLst>
                  <a:gd name="textAreaLeft" fmla="*/ 0 w 188280"/>
                  <a:gd name="textAreaRight" fmla="*/ 189360 w 188280"/>
                  <a:gd name="textAreaTop" fmla="*/ 0 h 286560"/>
                  <a:gd name="textAreaBottom" fmla="*/ 287640 h 286560"/>
                </a:gdLst>
                <a:ahLst/>
                <a:rect l="textAreaLeft" t="textAreaTop" r="textAreaRight" b="textAreaBottom"/>
                <a:pathLst>
                  <a:path w="299211" h="455091">
                    <a:moveTo>
                      <a:pt x="0" y="208646"/>
                    </a:moveTo>
                    <a:lnTo>
                      <a:pt x="173830" y="455092"/>
                    </a:lnTo>
                    <a:cubicBezTo>
                      <a:pt x="290712" y="371036"/>
                      <a:pt x="333982" y="212873"/>
                      <a:pt x="268827" y="78833"/>
                    </a:cubicBezTo>
                    <a:cubicBezTo>
                      <a:pt x="254155" y="48991"/>
                      <a:pt x="235255" y="22382"/>
                      <a:pt x="213371" y="0"/>
                    </a:cubicBezTo>
                    <a:lnTo>
                      <a:pt x="0" y="208646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2485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70" name="Freeform 173"/>
              <p:cNvSpPr/>
              <p:nvPr/>
            </p:nvSpPr>
            <p:spPr>
              <a:xfrm>
                <a:off x="3403080" y="255960"/>
                <a:ext cx="300960" cy="369000"/>
              </a:xfrm>
              <a:custGeom>
                <a:avLst/>
                <a:gdLst>
                  <a:gd name="textAreaLeft" fmla="*/ 0 w 300960"/>
                  <a:gd name="textAreaRight" fmla="*/ 302040 w 300960"/>
                  <a:gd name="textAreaTop" fmla="*/ 0 h 369000"/>
                  <a:gd name="textAreaBottom" fmla="*/ 370080 h 369000"/>
                </a:gdLst>
                <a:ahLst/>
                <a:rect l="textAreaLeft" t="textAreaTop" r="textAreaRight" b="textAreaBottom"/>
                <a:pathLst>
                  <a:path w="477330" h="584264">
                    <a:moveTo>
                      <a:pt x="196815" y="497"/>
                    </a:moveTo>
                    <a:cubicBezTo>
                      <a:pt x="187614" y="3979"/>
                      <a:pt x="178661" y="7709"/>
                      <a:pt x="169708" y="11937"/>
                    </a:cubicBezTo>
                    <a:cubicBezTo>
                      <a:pt x="20001" y="84553"/>
                      <a:pt x="-42419" y="264848"/>
                      <a:pt x="30446" y="414556"/>
                    </a:cubicBezTo>
                    <a:cubicBezTo>
                      <a:pt x="103061" y="564264"/>
                      <a:pt x="283357" y="626683"/>
                      <a:pt x="433065" y="553819"/>
                    </a:cubicBezTo>
                    <a:cubicBezTo>
                      <a:pt x="448980" y="546110"/>
                      <a:pt x="463653" y="537157"/>
                      <a:pt x="477330" y="527210"/>
                    </a:cubicBezTo>
                    <a:lnTo>
                      <a:pt x="303501" y="280515"/>
                    </a:lnTo>
                    <a:lnTo>
                      <a:pt x="196815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2485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</p:grpSp>
        <p:sp>
          <p:nvSpPr>
            <p:cNvPr id="371" name="Freeform 174"/>
            <p:cNvSpPr/>
            <p:nvPr/>
          </p:nvSpPr>
          <p:spPr>
            <a:xfrm>
              <a:off x="2166120" y="426600"/>
              <a:ext cx="147240" cy="147240"/>
            </a:xfrm>
            <a:custGeom>
              <a:avLst/>
              <a:gdLst>
                <a:gd name="textAreaLeft" fmla="*/ 0 w 147240"/>
                <a:gd name="textAreaRight" fmla="*/ 148320 w 147240"/>
                <a:gd name="textAreaTop" fmla="*/ 0 h 147240"/>
                <a:gd name="textAreaBottom" fmla="*/ 148320 h 147240"/>
              </a:gdLst>
              <a:ahLst/>
              <a:rect l="textAreaLeft" t="textAreaTop" r="textAreaRight" b="textAreaBottom"/>
              <a:pathLst>
                <a:path w="234260" h="234260">
                  <a:moveTo>
                    <a:pt x="234260" y="117130"/>
                  </a:moveTo>
                  <a:cubicBezTo>
                    <a:pt x="234260" y="181788"/>
                    <a:pt x="181788" y="234260"/>
                    <a:pt x="117130" y="234260"/>
                  </a:cubicBezTo>
                  <a:cubicBezTo>
                    <a:pt x="52472" y="234260"/>
                    <a:pt x="0" y="181788"/>
                    <a:pt x="0" y="117130"/>
                  </a:cubicBezTo>
                  <a:cubicBezTo>
                    <a:pt x="0" y="52472"/>
                    <a:pt x="52472" y="0"/>
                    <a:pt x="117130" y="0"/>
                  </a:cubicBezTo>
                  <a:cubicBezTo>
                    <a:pt x="181788" y="0"/>
                    <a:pt x="234260" y="52472"/>
                    <a:pt x="234260" y="117130"/>
                  </a:cubicBezTo>
                  <a:close/>
                </a:path>
              </a:pathLst>
            </a:custGeom>
            <a:solidFill>
              <a:schemeClr val="accent6"/>
            </a:solidFill>
            <a:ln w="2485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2400" spc="-1" strike="noStrike">
                <a:solidFill>
                  <a:schemeClr val="dk1"/>
                </a:solidFill>
                <a:latin typeface="Arial"/>
              </a:endParaRPr>
            </a:p>
          </p:txBody>
        </p:sp>
        <p:grpSp>
          <p:nvGrpSpPr>
            <p:cNvPr id="372" name="Graphic 32"/>
            <p:cNvGrpSpPr/>
            <p:nvPr/>
          </p:nvGrpSpPr>
          <p:grpSpPr>
            <a:xfrm>
              <a:off x="1980720" y="923040"/>
              <a:ext cx="384120" cy="429120"/>
              <a:chOff x="1980720" y="923040"/>
              <a:chExt cx="384120" cy="429120"/>
            </a:xfrm>
          </p:grpSpPr>
          <p:sp>
            <p:nvSpPr>
              <p:cNvPr id="373" name="Freeform 175"/>
              <p:cNvSpPr/>
              <p:nvPr/>
            </p:nvSpPr>
            <p:spPr>
              <a:xfrm rot="17491800">
                <a:off x="1995840" y="1000440"/>
                <a:ext cx="353520" cy="273600"/>
              </a:xfrm>
              <a:custGeom>
                <a:avLst/>
                <a:gdLst>
                  <a:gd name="textAreaLeft" fmla="*/ 0 w 353520"/>
                  <a:gd name="textAreaRight" fmla="*/ 354600 w 353520"/>
                  <a:gd name="textAreaTop" fmla="*/ 0 h 273600"/>
                  <a:gd name="textAreaBottom" fmla="*/ 274680 h 273600"/>
                </a:gdLst>
                <a:ahLst/>
                <a:rect l="textAreaLeft" t="textAreaTop" r="textAreaRight" b="textAreaBottom"/>
                <a:pathLst>
                  <a:path w="559787" h="433953">
                    <a:moveTo>
                      <a:pt x="0" y="0"/>
                    </a:moveTo>
                    <a:lnTo>
                      <a:pt x="559787" y="0"/>
                    </a:lnTo>
                    <a:lnTo>
                      <a:pt x="559787" y="433953"/>
                    </a:lnTo>
                    <a:lnTo>
                      <a:pt x="0" y="433953"/>
                    </a:lnTo>
                    <a:close/>
                  </a:path>
                </a:pathLst>
              </a:custGeom>
              <a:solidFill>
                <a:schemeClr val="accent1"/>
              </a:solidFill>
              <a:ln w="2485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74" name="Freeform 176"/>
              <p:cNvSpPr/>
              <p:nvPr/>
            </p:nvSpPr>
            <p:spPr>
              <a:xfrm rot="17481600">
                <a:off x="2176920" y="912240"/>
                <a:ext cx="77400" cy="230760"/>
              </a:xfrm>
              <a:custGeom>
                <a:avLst/>
                <a:gdLst>
                  <a:gd name="textAreaLeft" fmla="*/ 0 w 77400"/>
                  <a:gd name="textAreaRight" fmla="*/ 78480 w 77400"/>
                  <a:gd name="textAreaTop" fmla="*/ 0 h 230760"/>
                  <a:gd name="textAreaBottom" fmla="*/ 231840 h 230760"/>
                </a:gdLst>
                <a:ahLst/>
                <a:rect l="textAreaLeft" t="textAreaTop" r="textAreaRight" b="textAreaBottom"/>
                <a:pathLst>
                  <a:path w="123595" h="366559">
                    <a:moveTo>
                      <a:pt x="0" y="0"/>
                    </a:moveTo>
                    <a:lnTo>
                      <a:pt x="123596" y="0"/>
                    </a:lnTo>
                    <a:lnTo>
                      <a:pt x="123596" y="366560"/>
                    </a:lnTo>
                    <a:lnTo>
                      <a:pt x="0" y="366560"/>
                    </a:lnTo>
                    <a:close/>
                  </a:path>
                </a:pathLst>
              </a:custGeom>
              <a:solidFill>
                <a:srgbClr val="ffffff"/>
              </a:solidFill>
              <a:ln w="2485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75" name="Freeform 177"/>
              <p:cNvSpPr/>
              <p:nvPr/>
            </p:nvSpPr>
            <p:spPr>
              <a:xfrm rot="17493000">
                <a:off x="2067480" y="1057680"/>
                <a:ext cx="85680" cy="84960"/>
              </a:xfrm>
              <a:custGeom>
                <a:avLst/>
                <a:gdLst>
                  <a:gd name="textAreaLeft" fmla="*/ 0 w 85680"/>
                  <a:gd name="textAreaRight" fmla="*/ 86760 w 85680"/>
                  <a:gd name="textAreaTop" fmla="*/ 0 h 84960"/>
                  <a:gd name="textAreaBottom" fmla="*/ 86040 h 84960"/>
                </a:gdLst>
                <a:ahLst/>
                <a:rect l="textAreaLeft" t="textAreaTop" r="textAreaRight" b="textAreaBottom"/>
                <a:pathLst>
                  <a:path w="136776" h="136776">
                    <a:moveTo>
                      <a:pt x="0" y="0"/>
                    </a:moveTo>
                    <a:lnTo>
                      <a:pt x="136776" y="0"/>
                    </a:lnTo>
                    <a:lnTo>
                      <a:pt x="136776" y="136776"/>
                    </a:lnTo>
                    <a:lnTo>
                      <a:pt x="0" y="136776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2485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1040" bIns="410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76" name="Freeform 178"/>
              <p:cNvSpPr/>
              <p:nvPr/>
            </p:nvSpPr>
            <p:spPr>
              <a:xfrm>
                <a:off x="2080080" y="1068120"/>
                <a:ext cx="63360" cy="63360"/>
              </a:xfrm>
              <a:custGeom>
                <a:avLst/>
                <a:gdLst>
                  <a:gd name="textAreaLeft" fmla="*/ 0 w 63360"/>
                  <a:gd name="textAreaRight" fmla="*/ 64440 w 63360"/>
                  <a:gd name="textAreaTop" fmla="*/ 0 h 63360"/>
                  <a:gd name="textAreaBottom" fmla="*/ 64440 h 63360"/>
                </a:gdLst>
                <a:ahLst/>
                <a:rect l="textAreaLeft" t="textAreaTop" r="textAreaRight" b="textAreaBottom"/>
                <a:pathLst>
                  <a:path w="101960" h="101711">
                    <a:moveTo>
                      <a:pt x="101961" y="61674"/>
                    </a:moveTo>
                    <a:lnTo>
                      <a:pt x="62171" y="46006"/>
                    </a:lnTo>
                    <a:lnTo>
                      <a:pt x="77838" y="6217"/>
                    </a:lnTo>
                    <a:lnTo>
                      <a:pt x="61922" y="0"/>
                    </a:lnTo>
                    <a:lnTo>
                      <a:pt x="46255" y="39789"/>
                    </a:lnTo>
                    <a:lnTo>
                      <a:pt x="6217" y="24122"/>
                    </a:lnTo>
                    <a:lnTo>
                      <a:pt x="0" y="40038"/>
                    </a:lnTo>
                    <a:lnTo>
                      <a:pt x="39790" y="55705"/>
                    </a:lnTo>
                    <a:lnTo>
                      <a:pt x="24122" y="95495"/>
                    </a:lnTo>
                    <a:lnTo>
                      <a:pt x="40038" y="101712"/>
                    </a:lnTo>
                    <a:lnTo>
                      <a:pt x="55705" y="61922"/>
                    </a:lnTo>
                    <a:lnTo>
                      <a:pt x="95495" y="77589"/>
                    </a:lnTo>
                    <a:lnTo>
                      <a:pt x="101961" y="61674"/>
                    </a:lnTo>
                    <a:close/>
                  </a:path>
                </a:pathLst>
              </a:custGeom>
              <a:solidFill>
                <a:srgbClr val="ffffff"/>
              </a:solidFill>
              <a:ln w="2485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440" bIns="19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77" name="Freeform 179"/>
              <p:cNvSpPr/>
              <p:nvPr/>
            </p:nvSpPr>
            <p:spPr>
              <a:xfrm rot="17493000">
                <a:off x="2031480" y="1155960"/>
                <a:ext cx="85680" cy="85680"/>
              </a:xfrm>
              <a:custGeom>
                <a:avLst/>
                <a:gdLst>
                  <a:gd name="textAreaLeft" fmla="*/ 0 w 85680"/>
                  <a:gd name="textAreaRight" fmla="*/ 86760 w 85680"/>
                  <a:gd name="textAreaTop" fmla="*/ 0 h 85680"/>
                  <a:gd name="textAreaBottom" fmla="*/ 86760 h 85680"/>
                </a:gdLst>
                <a:ahLst/>
                <a:rect l="textAreaLeft" t="textAreaTop" r="textAreaRight" b="textAreaBottom"/>
                <a:pathLst>
                  <a:path w="136776" h="136776">
                    <a:moveTo>
                      <a:pt x="0" y="0"/>
                    </a:moveTo>
                    <a:lnTo>
                      <a:pt x="136776" y="0"/>
                    </a:lnTo>
                    <a:lnTo>
                      <a:pt x="136776" y="136776"/>
                    </a:lnTo>
                    <a:lnTo>
                      <a:pt x="0" y="136776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2485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1760" bIns="4176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78" name="Freeform 180"/>
              <p:cNvSpPr/>
              <p:nvPr/>
            </p:nvSpPr>
            <p:spPr>
              <a:xfrm rot="17493000">
                <a:off x="2116440" y="1144440"/>
                <a:ext cx="188640" cy="104040"/>
              </a:xfrm>
              <a:custGeom>
                <a:avLst/>
                <a:gdLst>
                  <a:gd name="textAreaLeft" fmla="*/ 0 w 188640"/>
                  <a:gd name="textAreaRight" fmla="*/ 189720 w 188640"/>
                  <a:gd name="textAreaTop" fmla="*/ 0 h 104040"/>
                  <a:gd name="textAreaBottom" fmla="*/ 105120 h 104040"/>
                </a:gdLst>
                <a:ahLst/>
                <a:rect l="textAreaLeft" t="textAreaTop" r="textAreaRight" b="textAreaBottom"/>
                <a:pathLst>
                  <a:path w="300161" h="165623">
                    <a:moveTo>
                      <a:pt x="0" y="0"/>
                    </a:moveTo>
                    <a:lnTo>
                      <a:pt x="300161" y="0"/>
                    </a:lnTo>
                    <a:lnTo>
                      <a:pt x="300161" y="165624"/>
                    </a:lnTo>
                    <a:lnTo>
                      <a:pt x="0" y="165624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2485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379" name="Freeform 181"/>
              <p:cNvSpPr/>
              <p:nvPr/>
            </p:nvSpPr>
            <p:spPr>
              <a:xfrm rot="17530200">
                <a:off x="2069280" y="1166040"/>
                <a:ext cx="9720" cy="63720"/>
              </a:xfrm>
              <a:custGeom>
                <a:avLst/>
                <a:gdLst>
                  <a:gd name="textAreaLeft" fmla="*/ 0 w 9720"/>
                  <a:gd name="textAreaRight" fmla="*/ 10800 w 9720"/>
                  <a:gd name="textAreaTop" fmla="*/ 0 h 63720"/>
                  <a:gd name="textAreaBottom" fmla="*/ 64800 h 63720"/>
                </a:gdLst>
                <a:ahLst/>
                <a:rect l="textAreaLeft" t="textAreaTop" r="textAreaRight" b="textAreaBottom"/>
                <a:pathLst>
                  <a:path w="17159" h="102706">
                    <a:moveTo>
                      <a:pt x="0" y="0"/>
                    </a:moveTo>
                    <a:lnTo>
                      <a:pt x="17159" y="0"/>
                    </a:lnTo>
                    <a:lnTo>
                      <a:pt x="17159" y="102706"/>
                    </a:lnTo>
                    <a:lnTo>
                      <a:pt x="0" y="102706"/>
                    </a:lnTo>
                    <a:close/>
                  </a:path>
                </a:pathLst>
              </a:custGeom>
              <a:solidFill>
                <a:srgbClr val="ffffff"/>
              </a:solidFill>
              <a:ln w="24854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380" name="Graphic 33"/>
              <p:cNvGrpSpPr/>
              <p:nvPr/>
            </p:nvGrpSpPr>
            <p:grpSpPr>
              <a:xfrm>
                <a:off x="2176200" y="1158480"/>
                <a:ext cx="74520" cy="59400"/>
                <a:chOff x="2176200" y="1158480"/>
                <a:chExt cx="74520" cy="59400"/>
              </a:xfrm>
            </p:grpSpPr>
            <p:sp>
              <p:nvSpPr>
                <p:cNvPr id="381" name="Freeform 182"/>
                <p:cNvSpPr/>
                <p:nvPr/>
              </p:nvSpPr>
              <p:spPr>
                <a:xfrm rot="17463000">
                  <a:off x="2214360" y="1142280"/>
                  <a:ext cx="9360" cy="63720"/>
                </a:xfrm>
                <a:custGeom>
                  <a:avLst/>
                  <a:gdLst>
                    <a:gd name="textAreaLeft" fmla="*/ 0 w 9360"/>
                    <a:gd name="textAreaRight" fmla="*/ 10440 w 9360"/>
                    <a:gd name="textAreaTop" fmla="*/ 0 h 63720"/>
                    <a:gd name="textAreaBottom" fmla="*/ 64800 h 63720"/>
                  </a:gdLst>
                  <a:ahLst/>
                  <a:rect l="textAreaLeft" t="textAreaTop" r="textAreaRight" b="textAreaBottom"/>
                  <a:pathLst>
                    <a:path w="17159" h="102706">
                      <a:moveTo>
                        <a:pt x="0" y="0"/>
                      </a:moveTo>
                      <a:lnTo>
                        <a:pt x="17159" y="0"/>
                      </a:lnTo>
                      <a:lnTo>
                        <a:pt x="17159" y="102706"/>
                      </a:lnTo>
                      <a:lnTo>
                        <a:pt x="0" y="10270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4854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9800" bIns="198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2400" spc="-1" strike="noStrike">
                    <a:solidFill>
                      <a:schemeClr val="dk1"/>
                    </a:solidFill>
                    <a:latin typeface="Arial"/>
                  </a:endParaRPr>
                </a:p>
              </p:txBody>
            </p:sp>
            <p:sp>
              <p:nvSpPr>
                <p:cNvPr id="382" name="Freeform 183"/>
                <p:cNvSpPr/>
                <p:nvPr/>
              </p:nvSpPr>
              <p:spPr>
                <a:xfrm rot="17419200">
                  <a:off x="2202480" y="1170360"/>
                  <a:ext cx="9720" cy="63360"/>
                </a:xfrm>
                <a:custGeom>
                  <a:avLst/>
                  <a:gdLst>
                    <a:gd name="textAreaLeft" fmla="*/ 0 w 9720"/>
                    <a:gd name="textAreaRight" fmla="*/ 10800 w 9720"/>
                    <a:gd name="textAreaTop" fmla="*/ 0 h 63360"/>
                    <a:gd name="textAreaBottom" fmla="*/ 64440 h 63360"/>
                  </a:gdLst>
                  <a:ahLst/>
                  <a:rect l="textAreaLeft" t="textAreaTop" r="textAreaRight" b="textAreaBottom"/>
                  <a:pathLst>
                    <a:path w="17159" h="102706">
                      <a:moveTo>
                        <a:pt x="0" y="0"/>
                      </a:moveTo>
                      <a:lnTo>
                        <a:pt x="17159" y="0"/>
                      </a:lnTo>
                      <a:lnTo>
                        <a:pt x="17159" y="102707"/>
                      </a:lnTo>
                      <a:lnTo>
                        <a:pt x="0" y="10270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4854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9440" bIns="1944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2400" spc="-1" strike="noStrike">
                    <a:solidFill>
                      <a:schemeClr val="dk1"/>
                    </a:solidFill>
                    <a:latin typeface="Arial"/>
                  </a:endParaRPr>
                </a:p>
              </p:txBody>
            </p:sp>
          </p:grpSp>
        </p:grpSp>
        <p:sp>
          <p:nvSpPr>
            <p:cNvPr id="383" name="Freeform 184"/>
            <p:cNvSpPr/>
            <p:nvPr/>
          </p:nvSpPr>
          <p:spPr>
            <a:xfrm>
              <a:off x="4568760" y="928080"/>
              <a:ext cx="208440" cy="208080"/>
            </a:xfrm>
            <a:custGeom>
              <a:avLst/>
              <a:gdLst>
                <a:gd name="textAreaLeft" fmla="*/ 0 w 208440"/>
                <a:gd name="textAreaRight" fmla="*/ 209520 w 208440"/>
                <a:gd name="textAreaTop" fmla="*/ 0 h 208080"/>
                <a:gd name="textAreaBottom" fmla="*/ 209160 h 208080"/>
              </a:gdLst>
              <a:ahLst/>
              <a:rect l="textAreaLeft" t="textAreaTop" r="textAreaRight" b="textAreaBottom"/>
              <a:pathLst>
                <a:path w="330749" h="330749">
                  <a:moveTo>
                    <a:pt x="330749" y="165375"/>
                  </a:moveTo>
                  <a:cubicBezTo>
                    <a:pt x="330749" y="256709"/>
                    <a:pt x="256709" y="330750"/>
                    <a:pt x="165375" y="330750"/>
                  </a:cubicBezTo>
                  <a:cubicBezTo>
                    <a:pt x="74041" y="330750"/>
                    <a:pt x="0" y="256709"/>
                    <a:pt x="0" y="165375"/>
                  </a:cubicBezTo>
                  <a:cubicBezTo>
                    <a:pt x="0" y="74041"/>
                    <a:pt x="74041" y="0"/>
                    <a:pt x="165375" y="0"/>
                  </a:cubicBezTo>
                  <a:cubicBezTo>
                    <a:pt x="256709" y="0"/>
                    <a:pt x="330749" y="74041"/>
                    <a:pt x="330749" y="165375"/>
                  </a:cubicBezTo>
                  <a:close/>
                </a:path>
              </a:pathLst>
            </a:custGeom>
            <a:solidFill>
              <a:schemeClr val="accent6"/>
            </a:solidFill>
            <a:ln w="2485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2400" spc="-1" strike="noStrike">
                <a:solidFill>
                  <a:schemeClr val="dk1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6362640" y="3798000"/>
            <a:ext cx="6056640" cy="71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1" i="1" lang="en-US" sz="3600" spc="-1" strike="noStrike">
                <a:solidFill>
                  <a:schemeClr val="lt1"/>
                </a:solidFill>
                <a:latin typeface="Times New Roman"/>
              </a:rPr>
              <a:t>Материалы в помощь: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5" name="Picture Placeholder 6" descr="A person looking at a computer"/>
          <p:cNvPicPr/>
          <p:nvPr/>
        </p:nvPicPr>
        <p:blipFill>
          <a:blip r:embed="rId1"/>
          <a:stretch/>
        </p:blipFill>
        <p:spPr>
          <a:xfrm>
            <a:off x="457200" y="3048120"/>
            <a:ext cx="5174280" cy="2589840"/>
          </a:xfrm>
          <a:prstGeom prst="rect">
            <a:avLst/>
          </a:prstGeom>
          <a:ln w="19050">
            <a:noFill/>
          </a:ln>
        </p:spPr>
      </p:pic>
      <p:sp>
        <p:nvSpPr>
          <p:cNvPr id="386" name="PlaceHolder 2"/>
          <p:cNvSpPr>
            <a:spLocks noGrp="1"/>
          </p:cNvSpPr>
          <p:nvPr>
            <p:ph/>
          </p:nvPr>
        </p:nvSpPr>
        <p:spPr>
          <a:xfrm>
            <a:off x="767880" y="522000"/>
            <a:ext cx="11291400" cy="199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marL="343080" indent="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chemeClr val="lt1"/>
                </a:solidFill>
                <a:latin typeface="Times New Roman"/>
                <a:ea typeface="Microsoft YaHei"/>
              </a:rPr>
              <a:t>ссылки на Scratch - </a:t>
            </a:r>
            <a:r>
              <a:rPr b="0" lang="en-US" sz="2000" spc="-1" strike="noStrike" u="sng">
                <a:solidFill>
                  <a:schemeClr val="lt1"/>
                </a:solidFill>
                <a:uFillTx/>
                <a:latin typeface="Times New Roman"/>
                <a:ea typeface="Microsoft YaHei"/>
                <a:hlinkClick r:id="rId2"/>
              </a:rPr>
              <a:t>https://scratch.kulibin.app/</a:t>
            </a:r>
            <a:r>
              <a:rPr b="0" lang="en-US" sz="2000" spc="-1" strike="noStrike">
                <a:solidFill>
                  <a:schemeClr val="lt1"/>
                </a:solidFill>
                <a:latin typeface="Times New Roman"/>
                <a:ea typeface="Microsoft YaHei"/>
              </a:rPr>
              <a:t>,  </a:t>
            </a:r>
            <a:r>
              <a:rPr b="0" lang="en-US" sz="2000" spc="-1" strike="noStrike" u="sng">
                <a:solidFill>
                  <a:srgbClr val="467886"/>
                </a:solidFill>
                <a:uFillTx/>
                <a:latin typeface="Times New Roman"/>
                <a:ea typeface="Microsoft YaHei"/>
                <a:hlinkClick r:id="rId3"/>
              </a:rPr>
              <a:t>https://scratch.mit.edu/</a:t>
            </a:r>
            <a:r>
              <a:rPr b="0" lang="en-US" sz="2000" spc="-1" strike="noStrike">
                <a:solidFill>
                  <a:schemeClr val="lt1"/>
                </a:solidFill>
                <a:latin typeface="Times New Roman"/>
                <a:ea typeface="Microsoft YaHei"/>
              </a:rPr>
              <a:t>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chemeClr val="lt1"/>
                </a:solidFill>
                <a:latin typeface="Times New Roman"/>
                <a:ea typeface="Microsoft YaHei"/>
              </a:rPr>
              <a:t>видео уроки - </a:t>
            </a:r>
            <a:r>
              <a:rPr b="0" lang="en-US" sz="2000" spc="-1" strike="noStrike" u="sng">
                <a:solidFill>
                  <a:schemeClr val="lt1"/>
                </a:solidFill>
                <a:uFillTx/>
                <a:latin typeface="Times New Roman"/>
                <a:ea typeface="Microsoft YaHei"/>
                <a:hlinkClick r:id="rId4"/>
              </a:rPr>
              <a:t>https://dzen.ru/video/watch/60a249c7cc73450565ce58de?f=video</a:t>
            </a:r>
            <a:r>
              <a:rPr b="0" lang="en-US" sz="2000" spc="-1" strike="noStrike">
                <a:solidFill>
                  <a:schemeClr val="lt1"/>
                </a:solidFill>
                <a:latin typeface="Times New Roman"/>
                <a:ea typeface="Microsoft YaHei"/>
              </a:rPr>
              <a:t>,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chemeClr val="lt1"/>
                </a:solidFill>
                <a:latin typeface="Times New Roman"/>
                <a:ea typeface="Microsoft YaHei"/>
              </a:rPr>
              <a:t>уроки по созданию игр. 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PlaceHolder 3"/>
          <p:cNvSpPr>
            <a:spLocks noGrp="1"/>
          </p:cNvSpPr>
          <p:nvPr>
            <p:ph type="sldNum" idx="38"/>
          </p:nvPr>
        </p:nvSpPr>
        <p:spPr>
          <a:xfrm>
            <a:off x="457200" y="6304680"/>
            <a:ext cx="639000" cy="27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200" spc="-1" strike="noStrike">
                <a:solidFill>
                  <a:schemeClr val="lt1"/>
                </a:solidFill>
                <a:latin typeface="Grandview Display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3DC26FA4-A14B-4E51-8900-84BA3D478B5D}" type="slidenum">
              <a:rPr b="1" lang="en-US" sz="1200" spc="-1" strike="noStrike">
                <a:solidFill>
                  <a:schemeClr val="lt1"/>
                </a:solidFill>
                <a:latin typeface="Grandview Display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530280" y="457200"/>
            <a:ext cx="10316880" cy="182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800" spc="-1" strike="noStrike" cap="all">
                <a:solidFill>
                  <a:schemeClr val="dk1"/>
                </a:solidFill>
                <a:latin typeface="Times New Roman"/>
              </a:rPr>
              <a:t>Спасибо за внимание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 type="subTitle"/>
          </p:nvPr>
        </p:nvSpPr>
        <p:spPr>
          <a:xfrm>
            <a:off x="530280" y="5776920"/>
            <a:ext cx="11200320" cy="90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90" name="Picture Placeholder 19" descr="Three people floating among decorative lines and shapes"/>
          <p:cNvPicPr/>
          <p:nvPr/>
        </p:nvPicPr>
        <p:blipFill>
          <a:blip r:embed="rId1"/>
          <a:srcRect l="0" t="1550" r="0" b="1550"/>
          <a:stretch/>
        </p:blipFill>
        <p:spPr>
          <a:xfrm>
            <a:off x="530280" y="3176640"/>
            <a:ext cx="3382200" cy="2068920"/>
          </a:xfrm>
          <a:prstGeom prst="rect">
            <a:avLst/>
          </a:prstGeom>
          <a:ln w="19050">
            <a:noFill/>
          </a:ln>
        </p:spPr>
      </p:pic>
      <p:pic>
        <p:nvPicPr>
          <p:cNvPr id="391" name="Picture Placeholder 15" descr="A group of people playing crossword puzzle"/>
          <p:cNvPicPr/>
          <p:nvPr/>
        </p:nvPicPr>
        <p:blipFill>
          <a:blip r:embed="rId2"/>
          <a:srcRect l="0" t="1567" r="0" b="1567"/>
          <a:stretch/>
        </p:blipFill>
        <p:spPr>
          <a:xfrm>
            <a:off x="4421880" y="3176640"/>
            <a:ext cx="3382200" cy="2068920"/>
          </a:xfrm>
          <a:prstGeom prst="rect">
            <a:avLst/>
          </a:prstGeom>
          <a:ln w="19050">
            <a:noFill/>
          </a:ln>
        </p:spPr>
      </p:pic>
      <p:pic>
        <p:nvPicPr>
          <p:cNvPr id="392" name="Picture Placeholder 11" descr="A close-up of hands touching a pie chart"/>
          <p:cNvPicPr/>
          <p:nvPr/>
        </p:nvPicPr>
        <p:blipFill>
          <a:blip r:embed="rId3"/>
          <a:srcRect l="0" t="1550" r="0" b="1550"/>
          <a:stretch/>
        </p:blipFill>
        <p:spPr>
          <a:xfrm>
            <a:off x="8313480" y="3176640"/>
            <a:ext cx="3382200" cy="2068920"/>
          </a:xfrm>
          <a:prstGeom prst="rect">
            <a:avLst/>
          </a:prstGeom>
          <a:ln w="1905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530280" y="1527120"/>
            <a:ext cx="5256720" cy="388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en-US" sz="4800" spc="-1" strike="noStrike">
                <a:solidFill>
                  <a:schemeClr val="dk1"/>
                </a:solidFill>
                <a:latin typeface="Times New Roman"/>
              </a:rPr>
              <a:t>О кейсе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sldNum" idx="29"/>
          </p:nvPr>
        </p:nvSpPr>
        <p:spPr>
          <a:xfrm>
            <a:off x="457200" y="6304680"/>
            <a:ext cx="639000" cy="27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200" spc="-1" strike="noStrike">
                <a:solidFill>
                  <a:schemeClr val="dk1"/>
                </a:solidFill>
                <a:latin typeface="Grandview Display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01DE849D-AF12-46B4-937D-BCE9C54C4767}" type="slidenum">
              <a:rPr b="1" lang="en-US" sz="1200" spc="-1" strike="noStrike">
                <a:solidFill>
                  <a:schemeClr val="dk1"/>
                </a:solidFill>
                <a:latin typeface="Grandview Display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6120000" y="360000"/>
            <a:ext cx="5939280" cy="593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666"/>
          </a:bodyPr>
          <a:p>
            <a:pPr marL="347400" indent="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7400" indent="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Обучающийся познакомится с основами языка Scratch, разработает графику и анимации для робота, запрограммирует функции робота помощника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7400" indent="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1" i="1" lang="en-US" sz="2000" spc="-1" strike="noStrike">
                <a:solidFill>
                  <a:schemeClr val="dk1"/>
                </a:solidFill>
                <a:latin typeface="Times New Roman"/>
              </a:rPr>
              <a:t>Категория кейса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7400" indent="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«Вводный», для прохождения кейса нет начальных требований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7400" indent="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1" i="1" lang="en-US" sz="2000" spc="-1" strike="noStrike">
                <a:solidFill>
                  <a:schemeClr val="dk1"/>
                </a:solidFill>
                <a:latin typeface="Times New Roman"/>
              </a:rPr>
              <a:t>Примерный возраст обучающихся</a:t>
            </a: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 - 10-12 лет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7400" indent="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1" i="1" lang="en-US" sz="2000" spc="-1" strike="noStrike">
                <a:solidFill>
                  <a:schemeClr val="dk1"/>
                </a:solidFill>
                <a:latin typeface="Times New Roman"/>
              </a:rPr>
              <a:t>Место в структуре программы: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7400" indent="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Кейс должен идти после кейса: «Введение в робототехнику»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7400" indent="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1" i="1" lang="en-US" sz="2000" spc="-1" strike="noStrike">
                <a:solidFill>
                  <a:schemeClr val="dk1"/>
                </a:solidFill>
                <a:latin typeface="Times New Roman"/>
              </a:rPr>
              <a:t>Количество академических часов, на которые рассчитан кейс: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7400" indent="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От 6 до 8 часов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3" name="Picture Placeholder 7" descr="A group of people playing crossword puzzle"/>
          <p:cNvPicPr/>
          <p:nvPr/>
        </p:nvPicPr>
        <p:blipFill>
          <a:blip r:embed="rId1"/>
          <a:srcRect l="0" t="1567" r="0" b="1567"/>
          <a:stretch/>
        </p:blipFill>
        <p:spPr>
          <a:xfrm>
            <a:off x="431640" y="2520000"/>
            <a:ext cx="5147640" cy="3148920"/>
          </a:xfrm>
          <a:prstGeom prst="rect">
            <a:avLst/>
          </a:prstGeom>
          <a:ln w="1905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480000" y="180000"/>
            <a:ext cx="5256720" cy="41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br>
              <a:rPr sz="1800"/>
            </a:br>
            <a:br>
              <a:rPr sz="1800"/>
            </a:b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sldNum" idx="30"/>
          </p:nvPr>
        </p:nvSpPr>
        <p:spPr>
          <a:xfrm>
            <a:off x="457200" y="6304680"/>
            <a:ext cx="639000" cy="27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200" spc="-1" strike="noStrike">
                <a:solidFill>
                  <a:schemeClr val="dk1"/>
                </a:solidFill>
                <a:latin typeface="Grandview Display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C246BDBF-639C-4AD6-856E-FB12733D993A}" type="slidenum">
              <a:rPr b="1" lang="en-US" sz="1200" spc="-1" strike="noStrike">
                <a:solidFill>
                  <a:schemeClr val="dk1"/>
                </a:solidFill>
                <a:latin typeface="Grandview Display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/>
          </p:nvPr>
        </p:nvSpPr>
        <p:spPr>
          <a:xfrm>
            <a:off x="0" y="3273480"/>
            <a:ext cx="6119280" cy="234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7" name="Picture Placeholder 9" descr="A person falling down on a bar chart"/>
          <p:cNvPicPr/>
          <p:nvPr/>
        </p:nvPicPr>
        <p:blipFill>
          <a:blip r:embed="rId1"/>
          <a:srcRect l="118" t="0" r="118" b="0"/>
          <a:stretch/>
        </p:blipFill>
        <p:spPr>
          <a:xfrm>
            <a:off x="223920" y="900000"/>
            <a:ext cx="5535360" cy="2459160"/>
          </a:xfrm>
          <a:prstGeom prst="rect">
            <a:avLst/>
          </a:prstGeom>
          <a:ln w="19050">
            <a:noFill/>
          </a:ln>
        </p:spPr>
      </p:pic>
      <p:sp>
        <p:nvSpPr>
          <p:cNvPr id="188" name=""/>
          <p:cNvSpPr/>
          <p:nvPr/>
        </p:nvSpPr>
        <p:spPr>
          <a:xfrm>
            <a:off x="6120000" y="30600"/>
            <a:ext cx="5939280" cy="752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chemeClr val="lt1"/>
                </a:solidFill>
                <a:latin typeface="Times New Roman"/>
              </a:rPr>
              <a:t>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chemeClr val="lt1"/>
                </a:solidFill>
                <a:latin typeface="Times New Roman"/>
              </a:rPr>
              <a:t>Мы и сами не заметили, как роботы быстро ворвались в нашу жизнь. Их используют в абсолютно различных сферах жизни, о которых многие могут даже не догадываться. Роботы выполняют множество самых различных операций. В основном – это действия, требующие многократного повторения и высокой точности, и вот, у нас дома уже хозяйничают роботы-пылесосы, роботы-мойщики окон. Но ведь кто-то их создает для нас?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chemeClr val="lt1"/>
                </a:solidFill>
                <a:latin typeface="Times New Roman"/>
              </a:rPr>
              <a:t>      </a:t>
            </a:r>
            <a:r>
              <a:rPr b="0" lang="en-US" sz="2000" spc="-1" strike="noStrike">
                <a:solidFill>
                  <a:schemeClr val="lt1"/>
                </a:solidFill>
                <a:latin typeface="Times New Roman"/>
              </a:rPr>
              <a:t>Цель нашего занятия понять, что придумать и сконструировать робота – далеко не такая сложность, как заставить робота делать то, что мы задумали. Мы создадим свою компьютерную игру, в которой запрограммируем виртуального робота выполнять те действия, которые нам необходимы.</a:t>
            </a:r>
            <a:r>
              <a:rPr b="0" lang="en-US" sz="2400" spc="-1" strike="noStrike">
                <a:solidFill>
                  <a:schemeClr val="lt1"/>
                </a:solidFill>
                <a:latin typeface="Grandview Display"/>
              </a:rPr>
              <a:t>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"/>
          <p:cNvSpPr/>
          <p:nvPr/>
        </p:nvSpPr>
        <p:spPr>
          <a:xfrm>
            <a:off x="878760" y="4140000"/>
            <a:ext cx="4520520" cy="65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000000"/>
                </a:solidFill>
                <a:latin typeface="Times New Roman"/>
              </a:rPr>
              <a:t>Текст-легенда кейса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530280" y="411480"/>
            <a:ext cx="11428920" cy="1644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sldNum" idx="31"/>
          </p:nvPr>
        </p:nvSpPr>
        <p:spPr>
          <a:xfrm>
            <a:off x="457200" y="6304680"/>
            <a:ext cx="639000" cy="27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200" spc="-1" strike="noStrike">
                <a:solidFill>
                  <a:schemeClr val="lt1"/>
                </a:solidFill>
                <a:latin typeface="Grandview Display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6D2E7059-A1C1-48C8-993F-BA77D6F5318E}" type="slidenum">
              <a:rPr b="1" lang="en-US" sz="1200" spc="-1" strike="noStrike">
                <a:solidFill>
                  <a:schemeClr val="lt1"/>
                </a:solidFill>
                <a:latin typeface="Grandview Display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92" name="Picture Placeholder 10" descr="Three people floating among decorative lines and shapes"/>
          <p:cNvPicPr/>
          <p:nvPr/>
        </p:nvPicPr>
        <p:blipFill>
          <a:blip r:embed="rId1"/>
          <a:srcRect l="0" t="10011" r="64961" b="10011"/>
          <a:stretch/>
        </p:blipFill>
        <p:spPr>
          <a:xfrm>
            <a:off x="1260000" y="1625400"/>
            <a:ext cx="3059280" cy="4414320"/>
          </a:xfrm>
          <a:prstGeom prst="rect">
            <a:avLst/>
          </a:prstGeom>
          <a:ln w="19050">
            <a:noFill/>
          </a:ln>
        </p:spPr>
      </p:pic>
      <p:sp>
        <p:nvSpPr>
          <p:cNvPr id="193" name=""/>
          <p:cNvSpPr/>
          <p:nvPr/>
        </p:nvSpPr>
        <p:spPr>
          <a:xfrm>
            <a:off x="2309040" y="720000"/>
            <a:ext cx="5250240" cy="59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i="1" lang="ru-RU" sz="3600" spc="-1" strike="noStrike">
                <a:solidFill>
                  <a:srgbClr val="000000"/>
                </a:solidFill>
                <a:latin typeface="Times New Roman"/>
              </a:rPr>
              <a:t>Блок 1. Изучение теории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"/>
          <p:cNvSpPr/>
          <p:nvPr/>
        </p:nvSpPr>
        <p:spPr>
          <a:xfrm>
            <a:off x="6200640" y="2520000"/>
            <a:ext cx="5858640" cy="431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i="1" lang="en-US" sz="2000" spc="-1" strike="noStrike">
                <a:solidFill>
                  <a:schemeClr val="dk1"/>
                </a:solidFill>
                <a:latin typeface="Times New Roman"/>
                <a:ea typeface="Microsoft YaHei"/>
              </a:rPr>
              <a:t>Цель блока:</a:t>
            </a:r>
            <a:r>
              <a:rPr b="0" lang="en-US" sz="2000" spc="-1" strike="noStrike">
                <a:solidFill>
                  <a:schemeClr val="dk1"/>
                </a:solidFill>
                <a:latin typeface="Times New Roman"/>
                <a:ea typeface="Microsoft YaHei"/>
              </a:rPr>
              <a:t> </a:t>
            </a:r>
            <a:br>
              <a:rPr sz="2000"/>
            </a:br>
            <a:r>
              <a:rPr b="0" lang="en-US" sz="2000" spc="-1" strike="noStrike">
                <a:solidFill>
                  <a:schemeClr val="dk1"/>
                </a:solidFill>
                <a:latin typeface="Times New Roman"/>
                <a:ea typeface="Microsoft YaHei"/>
              </a:rPr>
              <a:t> Обсудить области применения  роботов-помощников. </a:t>
            </a:r>
            <a:br>
              <a:rPr sz="2000"/>
            </a:br>
            <a:r>
              <a:rPr b="0" lang="en-US" sz="2000" spc="-1" strike="noStrike">
                <a:solidFill>
                  <a:schemeClr val="dk1"/>
                </a:solidFill>
                <a:latin typeface="Times New Roman"/>
                <a:ea typeface="Microsoft YaHei"/>
              </a:rPr>
              <a:t> </a:t>
            </a:r>
            <a:br>
              <a:rPr sz="2000"/>
            </a:br>
            <a:r>
              <a:rPr b="1" i="1" lang="en-US" sz="2000" spc="-1" strike="noStrike">
                <a:solidFill>
                  <a:schemeClr val="dk1"/>
                </a:solidFill>
                <a:latin typeface="Times New Roman"/>
                <a:ea typeface="Microsoft YaHei"/>
              </a:rPr>
              <a:t>Предполагаемая продолжительность </a:t>
            </a:r>
            <a:br>
              <a:rPr sz="2000"/>
            </a:br>
            <a:r>
              <a:rPr b="0" lang="en-US" sz="2000" spc="-1" strike="noStrike">
                <a:solidFill>
                  <a:schemeClr val="dk1"/>
                </a:solidFill>
                <a:latin typeface="Times New Roman"/>
                <a:ea typeface="Microsoft YaHei"/>
              </a:rPr>
              <a:t>20 минут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 </a:t>
            </a:r>
            <a:br>
              <a:rPr sz="2000"/>
            </a:b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 </a:t>
            </a:r>
            <a:br>
              <a:rPr sz="2000"/>
            </a:br>
            <a:r>
              <a:rPr b="1" i="1" lang="ru-RU" sz="20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Что делаем: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 </a:t>
            </a:r>
            <a:br>
              <a:rPr sz="2000"/>
            </a:b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Обсуждаем области применения  роботов-помощников для дома. Например: Уборщик: Робот с метлой или пылесосом. </a:t>
            </a:r>
            <a:br>
              <a:rPr sz="2000"/>
            </a:b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Поварёнок: Робот с ложкой и кастрюлей. </a:t>
            </a:r>
            <a:br>
              <a:rPr sz="2000"/>
            </a:b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Охранник: Робот с камерами и датчиками. </a:t>
            </a:r>
            <a:br>
              <a:rPr sz="2000"/>
            </a:b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Обсуждаем их возможные функции, дизайн.</a:t>
            </a:r>
            <a:r>
              <a:rPr b="0" lang="en-US" sz="2000" spc="-1" strike="noStrike" cap="all">
                <a:solidFill>
                  <a:schemeClr val="dk1"/>
                </a:solidFill>
                <a:latin typeface="Times New Roman"/>
                <a:ea typeface="Microsoft YaHei"/>
              </a:rPr>
              <a:t> </a:t>
            </a:r>
            <a:br>
              <a:rPr sz="2000"/>
            </a:br>
            <a:r>
              <a:rPr b="0" lang="en-US" sz="2000" spc="-1" strike="noStrike" cap="all">
                <a:solidFill>
                  <a:schemeClr val="dk1"/>
                </a:solidFill>
                <a:latin typeface="Times New Roman"/>
                <a:ea typeface="Microsoft YaHei"/>
              </a:rPr>
              <a:t> 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"/>
          <p:cNvSpPr/>
          <p:nvPr/>
        </p:nvSpPr>
        <p:spPr>
          <a:xfrm>
            <a:off x="180000" y="1260000"/>
            <a:ext cx="7199280" cy="521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000" spc="-1" strike="noStrike">
                <a:solidFill>
                  <a:srgbClr val="000000"/>
                </a:solidFill>
                <a:latin typeface="Times New Roman"/>
              </a:rPr>
              <a:t>Цель блока: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Познакомить с интерфейсом Scratch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000" spc="-1" strike="noStrike">
                <a:solidFill>
                  <a:srgbClr val="000000"/>
                </a:solidFill>
                <a:latin typeface="Times New Roman"/>
              </a:rPr>
              <a:t>Предполагаемая продолжительность: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 70 минут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000" spc="-1" strike="noStrike">
                <a:solidFill>
                  <a:srgbClr val="000000"/>
                </a:solidFill>
                <a:latin typeface="Times New Roman"/>
              </a:rPr>
              <a:t>Что делаем: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Показываю интерфейс программы. Ввожу понятия спрайт, фон, изучаем блоки через создание игр. (видео)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"/>
          <p:cNvSpPr/>
          <p:nvPr/>
        </p:nvSpPr>
        <p:spPr>
          <a:xfrm>
            <a:off x="1929600" y="226440"/>
            <a:ext cx="8689680" cy="85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i="1" lang="ru-RU" sz="3600" spc="-1" strike="noStrike">
                <a:solidFill>
                  <a:srgbClr val="000000"/>
                </a:solidFill>
                <a:latin typeface="Times New Roman"/>
              </a:rPr>
              <a:t>Блок 2. Изучение программы Scratch 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97" name="Graphic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517160" y="2088000"/>
            <a:ext cx="4542120" cy="3671280"/>
            <a:chOff x="7517160" y="2088000"/>
            <a:chExt cx="4542120" cy="3671280"/>
          </a:xfrm>
        </p:grpSpPr>
        <p:grpSp>
          <p:nvGrpSpPr>
            <p:cNvPr id="198" name="Graphic 11"/>
            <p:cNvGrpSpPr/>
            <p:nvPr/>
          </p:nvGrpSpPr>
          <p:grpSpPr>
            <a:xfrm>
              <a:off x="7517160" y="2088000"/>
              <a:ext cx="4542120" cy="3655440"/>
              <a:chOff x="7517160" y="2088000"/>
              <a:chExt cx="4542120" cy="3655440"/>
            </a:xfrm>
          </p:grpSpPr>
          <p:sp>
            <p:nvSpPr>
              <p:cNvPr id="199" name="Freeform 14"/>
              <p:cNvSpPr/>
              <p:nvPr/>
            </p:nvSpPr>
            <p:spPr>
              <a:xfrm>
                <a:off x="9543960" y="3228120"/>
                <a:ext cx="2515320" cy="2515320"/>
              </a:xfrm>
              <a:custGeom>
                <a:avLst/>
                <a:gdLst>
                  <a:gd name="textAreaLeft" fmla="*/ 0 w 2515320"/>
                  <a:gd name="textAreaRight" fmla="*/ 2516400 w 2515320"/>
                  <a:gd name="textAreaTop" fmla="*/ 0 h 2515320"/>
                  <a:gd name="textAreaBottom" fmla="*/ 2516400 h 2515320"/>
                </a:gdLst>
                <a:ahLst/>
                <a:rect l="textAreaLeft" t="textAreaTop" r="textAreaRight" b="textAreaBottom"/>
                <a:pathLst>
                  <a:path w="1278284" h="1278310">
                    <a:moveTo>
                      <a:pt x="1273602" y="562474"/>
                    </a:moveTo>
                    <a:cubicBezTo>
                      <a:pt x="1301954" y="796988"/>
                      <a:pt x="1199457" y="1017277"/>
                      <a:pt x="1023499" y="1149976"/>
                    </a:cubicBezTo>
                    <a:cubicBezTo>
                      <a:pt x="936592" y="1215547"/>
                      <a:pt x="831855" y="1259682"/>
                      <a:pt x="716010" y="1273712"/>
                    </a:cubicBezTo>
                    <a:cubicBezTo>
                      <a:pt x="702468" y="1275369"/>
                      <a:pt x="689022" y="1276538"/>
                      <a:pt x="675577" y="1277220"/>
                    </a:cubicBezTo>
                    <a:cubicBezTo>
                      <a:pt x="341295" y="1296706"/>
                      <a:pt x="45400" y="1052936"/>
                      <a:pt x="4675" y="716024"/>
                    </a:cubicBezTo>
                    <a:cubicBezTo>
                      <a:pt x="-10232" y="592580"/>
                      <a:pt x="11105" y="473228"/>
                      <a:pt x="60210" y="368296"/>
                    </a:cubicBezTo>
                    <a:cubicBezTo>
                      <a:pt x="63815" y="360404"/>
                      <a:pt x="67712" y="352708"/>
                      <a:pt x="71707" y="345011"/>
                    </a:cubicBezTo>
                    <a:cubicBezTo>
                      <a:pt x="77747" y="333416"/>
                      <a:pt x="84080" y="322017"/>
                      <a:pt x="90803" y="310813"/>
                    </a:cubicBezTo>
                    <a:lnTo>
                      <a:pt x="91485" y="309644"/>
                    </a:lnTo>
                    <a:cubicBezTo>
                      <a:pt x="189597" y="146838"/>
                      <a:pt x="358930" y="29240"/>
                      <a:pt x="562363" y="4688"/>
                    </a:cubicBezTo>
                    <a:cubicBezTo>
                      <a:pt x="912721" y="-37694"/>
                      <a:pt x="1231220" y="212019"/>
                      <a:pt x="1273602" y="562377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711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00" name="Freeform 15"/>
              <p:cNvSpPr/>
              <p:nvPr/>
            </p:nvSpPr>
            <p:spPr>
              <a:xfrm>
                <a:off x="9794160" y="2088000"/>
                <a:ext cx="2048400" cy="1634760"/>
              </a:xfrm>
              <a:custGeom>
                <a:avLst/>
                <a:gdLst>
                  <a:gd name="textAreaLeft" fmla="*/ 0 w 2048400"/>
                  <a:gd name="textAreaRight" fmla="*/ 2049480 w 2048400"/>
                  <a:gd name="textAreaTop" fmla="*/ 0 h 1634760"/>
                  <a:gd name="textAreaBottom" fmla="*/ 1635840 h 1634760"/>
                </a:gdLst>
                <a:ahLst/>
                <a:rect l="textAreaLeft" t="textAreaTop" r="textAreaRight" b="textAreaBottom"/>
                <a:pathLst>
                  <a:path w="1041035" h="831174">
                    <a:moveTo>
                      <a:pt x="374521" y="97"/>
                    </a:moveTo>
                    <a:cubicBezTo>
                      <a:pt x="347727" y="97"/>
                      <a:pt x="320739" y="1754"/>
                      <a:pt x="293459" y="4969"/>
                    </a:cubicBezTo>
                    <a:cubicBezTo>
                      <a:pt x="184532" y="18122"/>
                      <a:pt x="84959" y="56899"/>
                      <a:pt x="0" y="114383"/>
                    </a:cubicBezTo>
                    <a:lnTo>
                      <a:pt x="262379" y="114383"/>
                    </a:lnTo>
                    <a:cubicBezTo>
                      <a:pt x="272609" y="114383"/>
                      <a:pt x="280890" y="122664"/>
                      <a:pt x="280890" y="132894"/>
                    </a:cubicBezTo>
                    <a:lnTo>
                      <a:pt x="280890" y="441942"/>
                    </a:lnTo>
                    <a:cubicBezTo>
                      <a:pt x="280890" y="452075"/>
                      <a:pt x="272706" y="460356"/>
                      <a:pt x="262574" y="460454"/>
                    </a:cubicBezTo>
                    <a:cubicBezTo>
                      <a:pt x="279624" y="494067"/>
                      <a:pt x="318206" y="580000"/>
                      <a:pt x="348312" y="606306"/>
                    </a:cubicBezTo>
                    <a:cubicBezTo>
                      <a:pt x="515794" y="625597"/>
                      <a:pt x="689414" y="604163"/>
                      <a:pt x="689414" y="604163"/>
                    </a:cubicBezTo>
                    <a:cubicBezTo>
                      <a:pt x="741636" y="621798"/>
                      <a:pt x="806135" y="649468"/>
                      <a:pt x="857870" y="682691"/>
                    </a:cubicBezTo>
                    <a:cubicBezTo>
                      <a:pt x="910677" y="716694"/>
                      <a:pt x="950331" y="756251"/>
                      <a:pt x="952572" y="758297"/>
                    </a:cubicBezTo>
                    <a:cubicBezTo>
                      <a:pt x="977319" y="781777"/>
                      <a:pt x="999241" y="808376"/>
                      <a:pt x="1020773" y="831174"/>
                    </a:cubicBezTo>
                    <a:cubicBezTo>
                      <a:pt x="1040356" y="753718"/>
                      <a:pt x="1046300" y="671389"/>
                      <a:pt x="1036167" y="587210"/>
                    </a:cubicBezTo>
                    <a:cubicBezTo>
                      <a:pt x="995149" y="248544"/>
                      <a:pt x="707244" y="0"/>
                      <a:pt x="374521" y="0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711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01" name="Freeform 16"/>
              <p:cNvSpPr/>
              <p:nvPr/>
            </p:nvSpPr>
            <p:spPr>
              <a:xfrm>
                <a:off x="10512360" y="3233880"/>
                <a:ext cx="1290600" cy="1477800"/>
              </a:xfrm>
              <a:custGeom>
                <a:avLst/>
                <a:gdLst>
                  <a:gd name="textAreaLeft" fmla="*/ 0 w 1290600"/>
                  <a:gd name="textAreaRight" fmla="*/ 1291680 w 1290600"/>
                  <a:gd name="textAreaTop" fmla="*/ 0 h 1477800"/>
                  <a:gd name="textAreaBottom" fmla="*/ 1478880 h 1477800"/>
                </a:gdLst>
                <a:ahLst/>
                <a:rect l="textAreaLeft" t="textAreaTop" r="textAreaRight" b="textAreaBottom"/>
                <a:pathLst>
                  <a:path w="656190" h="751281">
                    <a:moveTo>
                      <a:pt x="588964" y="173912"/>
                    </a:moveTo>
                    <a:lnTo>
                      <a:pt x="588964" y="173912"/>
                    </a:lnTo>
                    <a:lnTo>
                      <a:pt x="588671" y="173620"/>
                    </a:lnTo>
                    <a:cubicBezTo>
                      <a:pt x="588671" y="173620"/>
                      <a:pt x="587989" y="172938"/>
                      <a:pt x="587697" y="172646"/>
                    </a:cubicBezTo>
                    <a:lnTo>
                      <a:pt x="587697" y="172646"/>
                    </a:lnTo>
                    <a:cubicBezTo>
                      <a:pt x="583702" y="169236"/>
                      <a:pt x="571329" y="157642"/>
                      <a:pt x="571329" y="157642"/>
                    </a:cubicBezTo>
                    <a:cubicBezTo>
                      <a:pt x="561099" y="147801"/>
                      <a:pt x="548140" y="137961"/>
                      <a:pt x="542684" y="133771"/>
                    </a:cubicBezTo>
                    <a:cubicBezTo>
                      <a:pt x="478381" y="83205"/>
                      <a:pt x="404529" y="44915"/>
                      <a:pt x="324734" y="21824"/>
                    </a:cubicBezTo>
                    <a:lnTo>
                      <a:pt x="103276" y="21824"/>
                    </a:lnTo>
                    <a:cubicBezTo>
                      <a:pt x="93045" y="21824"/>
                      <a:pt x="84764" y="13543"/>
                      <a:pt x="84764" y="3313"/>
                    </a:cubicBezTo>
                    <a:lnTo>
                      <a:pt x="84764" y="0"/>
                    </a:lnTo>
                    <a:cubicBezTo>
                      <a:pt x="80087" y="487"/>
                      <a:pt x="75411" y="974"/>
                      <a:pt x="70734" y="1559"/>
                    </a:cubicBezTo>
                    <a:cubicBezTo>
                      <a:pt x="46669" y="4482"/>
                      <a:pt x="22993" y="8671"/>
                      <a:pt x="0" y="14127"/>
                    </a:cubicBezTo>
                    <a:cubicBezTo>
                      <a:pt x="56607" y="108927"/>
                      <a:pt x="94799" y="216781"/>
                      <a:pt x="108927" y="333405"/>
                    </a:cubicBezTo>
                    <a:cubicBezTo>
                      <a:pt x="126756" y="480914"/>
                      <a:pt x="103958" y="623941"/>
                      <a:pt x="49299" y="751282"/>
                    </a:cubicBezTo>
                    <a:cubicBezTo>
                      <a:pt x="62550" y="750502"/>
                      <a:pt x="75898" y="749236"/>
                      <a:pt x="89246" y="747677"/>
                    </a:cubicBezTo>
                    <a:cubicBezTo>
                      <a:pt x="269491" y="725853"/>
                      <a:pt x="424210" y="634074"/>
                      <a:pt x="529531" y="502836"/>
                    </a:cubicBezTo>
                    <a:lnTo>
                      <a:pt x="587989" y="417195"/>
                    </a:lnTo>
                    <a:cubicBezTo>
                      <a:pt x="618095" y="364875"/>
                      <a:pt x="641186" y="308268"/>
                      <a:pt x="656190" y="248836"/>
                    </a:cubicBezTo>
                    <a:cubicBezTo>
                      <a:pt x="635827" y="222043"/>
                      <a:pt x="613321" y="197003"/>
                      <a:pt x="589061" y="17391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711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02" name="Freeform 17"/>
              <p:cNvSpPr/>
              <p:nvPr/>
            </p:nvSpPr>
            <p:spPr>
              <a:xfrm>
                <a:off x="7517160" y="2496960"/>
                <a:ext cx="2795760" cy="3200760"/>
              </a:xfrm>
              <a:custGeom>
                <a:avLst/>
                <a:gdLst>
                  <a:gd name="textAreaLeft" fmla="*/ 0 w 2795760"/>
                  <a:gd name="textAreaRight" fmla="*/ 2796840 w 2795760"/>
                  <a:gd name="textAreaTop" fmla="*/ 0 h 3200760"/>
                  <a:gd name="textAreaBottom" fmla="*/ 3201840 h 3200760"/>
                </a:gdLst>
                <a:ahLst/>
                <a:rect l="textAreaLeft" t="textAreaTop" r="textAreaRight" b="textAreaBottom"/>
                <a:pathLst>
                  <a:path w="1420841" h="1626591">
                    <a:moveTo>
                      <a:pt x="262135" y="892165"/>
                    </a:moveTo>
                    <a:cubicBezTo>
                      <a:pt x="251905" y="892165"/>
                      <a:pt x="243624" y="883884"/>
                      <a:pt x="243624" y="873654"/>
                    </a:cubicBezTo>
                    <a:lnTo>
                      <a:pt x="243624" y="564606"/>
                    </a:lnTo>
                    <a:cubicBezTo>
                      <a:pt x="243624" y="554376"/>
                      <a:pt x="251905" y="546095"/>
                      <a:pt x="262135" y="546095"/>
                    </a:cubicBezTo>
                    <a:lnTo>
                      <a:pt x="608206" y="546095"/>
                    </a:lnTo>
                    <a:cubicBezTo>
                      <a:pt x="618436" y="546095"/>
                      <a:pt x="626718" y="554376"/>
                      <a:pt x="626718" y="564606"/>
                    </a:cubicBezTo>
                    <a:lnTo>
                      <a:pt x="626718" y="873654"/>
                    </a:lnTo>
                    <a:cubicBezTo>
                      <a:pt x="626718" y="883884"/>
                      <a:pt x="618436" y="892165"/>
                      <a:pt x="608206" y="892165"/>
                    </a:cubicBezTo>
                    <a:lnTo>
                      <a:pt x="262135" y="892165"/>
                    </a:lnTo>
                    <a:moveTo>
                      <a:pt x="839115" y="0"/>
                    </a:moveTo>
                    <a:cubicBezTo>
                      <a:pt x="806476" y="0"/>
                      <a:pt x="773545" y="1949"/>
                      <a:pt x="740321" y="5943"/>
                    </a:cubicBezTo>
                    <a:cubicBezTo>
                      <a:pt x="294482" y="60017"/>
                      <a:pt x="-48374" y="463961"/>
                      <a:pt x="5602" y="909898"/>
                    </a:cubicBezTo>
                    <a:cubicBezTo>
                      <a:pt x="55584" y="1322611"/>
                      <a:pt x="431468" y="1626592"/>
                      <a:pt x="836972" y="1626592"/>
                    </a:cubicBezTo>
                    <a:cubicBezTo>
                      <a:pt x="869611" y="1626592"/>
                      <a:pt x="902542" y="1624643"/>
                      <a:pt x="935766" y="1620649"/>
                    </a:cubicBezTo>
                    <a:cubicBezTo>
                      <a:pt x="1057845" y="1605839"/>
                      <a:pt x="1170377" y="1564724"/>
                      <a:pt x="1268196" y="1503635"/>
                    </a:cubicBezTo>
                    <a:cubicBezTo>
                      <a:pt x="1570521" y="995441"/>
                      <a:pt x="1385892" y="535182"/>
                      <a:pt x="1044400" y="26501"/>
                    </a:cubicBezTo>
                    <a:cubicBezTo>
                      <a:pt x="978440" y="9158"/>
                      <a:pt x="909557" y="0"/>
                      <a:pt x="839115" y="0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711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03" name="Freeform 18"/>
              <p:cNvSpPr/>
              <p:nvPr/>
            </p:nvSpPr>
            <p:spPr>
              <a:xfrm>
                <a:off x="9543960" y="4288320"/>
                <a:ext cx="1063800" cy="1152720"/>
              </a:xfrm>
              <a:custGeom>
                <a:avLst/>
                <a:gdLst>
                  <a:gd name="textAreaLeft" fmla="*/ 0 w 1063800"/>
                  <a:gd name="textAreaRight" fmla="*/ 1064880 w 1063800"/>
                  <a:gd name="textAreaTop" fmla="*/ 0 h 1152720"/>
                  <a:gd name="textAreaBottom" fmla="*/ 1153800 h 1152720"/>
                </a:gdLst>
                <a:ahLst/>
                <a:rect l="textAreaLeft" t="textAreaTop" r="textAreaRight" b="textAreaBottom"/>
                <a:pathLst>
                  <a:path w="540940" h="586138">
                    <a:moveTo>
                      <a:pt x="7901" y="0"/>
                    </a:moveTo>
                    <a:cubicBezTo>
                      <a:pt x="-1257" y="57386"/>
                      <a:pt x="-2621" y="117013"/>
                      <a:pt x="4686" y="177517"/>
                    </a:cubicBezTo>
                    <a:cubicBezTo>
                      <a:pt x="24659" y="342856"/>
                      <a:pt x="106111" y="485785"/>
                      <a:pt x="223416" y="586138"/>
                    </a:cubicBezTo>
                    <a:cubicBezTo>
                      <a:pt x="364690" y="497964"/>
                      <a:pt x="475565" y="368187"/>
                      <a:pt x="540940" y="216002"/>
                    </a:cubicBezTo>
                    <a:cubicBezTo>
                      <a:pt x="527203" y="216879"/>
                      <a:pt x="513465" y="217269"/>
                      <a:pt x="499825" y="217269"/>
                    </a:cubicBezTo>
                    <a:cubicBezTo>
                      <a:pt x="308083" y="217269"/>
                      <a:pt x="131248" y="134745"/>
                      <a:pt x="7901" y="0"/>
                    </a:cubicBezTo>
                  </a:path>
                </a:pathLst>
              </a:custGeom>
              <a:solidFill>
                <a:srgbClr val="cbd6fe"/>
              </a:solidFill>
              <a:ln w="9711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04" name="Freeform 19"/>
              <p:cNvSpPr/>
              <p:nvPr/>
            </p:nvSpPr>
            <p:spPr>
              <a:xfrm>
                <a:off x="9216000" y="2534400"/>
                <a:ext cx="1295280" cy="1752840"/>
              </a:xfrm>
              <a:custGeom>
                <a:avLst/>
                <a:gdLst>
                  <a:gd name="textAreaLeft" fmla="*/ 0 w 1295280"/>
                  <a:gd name="textAreaRight" fmla="*/ 1296360 w 1295280"/>
                  <a:gd name="textAreaTop" fmla="*/ 0 h 1752840"/>
                  <a:gd name="textAreaBottom" fmla="*/ 1753920 h 1752840"/>
                </a:gdLst>
                <a:ahLst/>
                <a:rect l="textAreaLeft" t="textAreaTop" r="textAreaRight" b="textAreaBottom"/>
                <a:pathLst>
                  <a:path w="658417" h="890996">
                    <a:moveTo>
                      <a:pt x="166396" y="0"/>
                    </a:moveTo>
                    <a:cubicBezTo>
                      <a:pt x="106087" y="68591"/>
                      <a:pt x="59906" y="149360"/>
                      <a:pt x="31651" y="237437"/>
                    </a:cubicBezTo>
                    <a:cubicBezTo>
                      <a:pt x="31651" y="237437"/>
                      <a:pt x="16452" y="281767"/>
                      <a:pt x="8950" y="325611"/>
                    </a:cubicBezTo>
                    <a:cubicBezTo>
                      <a:pt x="2519" y="366336"/>
                      <a:pt x="1253" y="398975"/>
                      <a:pt x="1253" y="398975"/>
                    </a:cubicBezTo>
                    <a:cubicBezTo>
                      <a:pt x="-1183" y="439019"/>
                      <a:pt x="-111" y="479842"/>
                      <a:pt x="4858" y="521055"/>
                    </a:cubicBezTo>
                    <a:cubicBezTo>
                      <a:pt x="22200" y="664569"/>
                      <a:pt x="83971" y="791910"/>
                      <a:pt x="174678" y="890996"/>
                    </a:cubicBezTo>
                    <a:cubicBezTo>
                      <a:pt x="184129" y="831467"/>
                      <a:pt x="201958" y="774275"/>
                      <a:pt x="226998" y="720884"/>
                    </a:cubicBezTo>
                    <a:cubicBezTo>
                      <a:pt x="230603" y="712992"/>
                      <a:pt x="234500" y="705295"/>
                      <a:pt x="238495" y="697598"/>
                    </a:cubicBezTo>
                    <a:cubicBezTo>
                      <a:pt x="244535" y="686004"/>
                      <a:pt x="250868" y="674605"/>
                      <a:pt x="257591" y="663400"/>
                    </a:cubicBezTo>
                    <a:lnTo>
                      <a:pt x="258273" y="662231"/>
                    </a:lnTo>
                    <a:cubicBezTo>
                      <a:pt x="344790" y="518717"/>
                      <a:pt x="486649" y="410375"/>
                      <a:pt x="658417" y="369844"/>
                    </a:cubicBezTo>
                    <a:cubicBezTo>
                      <a:pt x="629091" y="320837"/>
                      <a:pt x="594796" y="275239"/>
                      <a:pt x="556408" y="233832"/>
                    </a:cubicBezTo>
                    <a:lnTo>
                      <a:pt x="556213" y="233832"/>
                    </a:lnTo>
                    <a:lnTo>
                      <a:pt x="191533" y="7015"/>
                    </a:lnTo>
                    <a:cubicBezTo>
                      <a:pt x="183252" y="4579"/>
                      <a:pt x="174873" y="2241"/>
                      <a:pt x="166396" y="0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711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05" name="Freeform 20"/>
              <p:cNvSpPr/>
              <p:nvPr/>
            </p:nvSpPr>
            <p:spPr>
              <a:xfrm>
                <a:off x="9559800" y="3261600"/>
                <a:ext cx="1177560" cy="1452600"/>
              </a:xfrm>
              <a:custGeom>
                <a:avLst/>
                <a:gdLst>
                  <a:gd name="textAreaLeft" fmla="*/ 0 w 1177560"/>
                  <a:gd name="textAreaRight" fmla="*/ 1178640 w 1177560"/>
                  <a:gd name="textAreaTop" fmla="*/ 0 h 1452600"/>
                  <a:gd name="textAreaBottom" fmla="*/ 1453680 h 1452600"/>
                </a:gdLst>
                <a:ahLst/>
                <a:rect l="textAreaLeft" t="textAreaTop" r="textAreaRight" b="textAreaBottom"/>
                <a:pathLst>
                  <a:path w="598630" h="738421">
                    <a:moveTo>
                      <a:pt x="483739" y="0"/>
                    </a:moveTo>
                    <a:cubicBezTo>
                      <a:pt x="311971" y="40531"/>
                      <a:pt x="170112" y="148873"/>
                      <a:pt x="83595" y="292387"/>
                    </a:cubicBezTo>
                    <a:lnTo>
                      <a:pt x="82913" y="293556"/>
                    </a:lnTo>
                    <a:cubicBezTo>
                      <a:pt x="76190" y="304761"/>
                      <a:pt x="69857" y="316160"/>
                      <a:pt x="63817" y="327754"/>
                    </a:cubicBezTo>
                    <a:cubicBezTo>
                      <a:pt x="59822" y="335451"/>
                      <a:pt x="56022" y="343148"/>
                      <a:pt x="52320" y="351040"/>
                    </a:cubicBezTo>
                    <a:cubicBezTo>
                      <a:pt x="27280" y="404431"/>
                      <a:pt x="9451" y="461623"/>
                      <a:pt x="0" y="521152"/>
                    </a:cubicBezTo>
                    <a:cubicBezTo>
                      <a:pt x="123346" y="655898"/>
                      <a:pt x="300181" y="738421"/>
                      <a:pt x="491923" y="738421"/>
                    </a:cubicBezTo>
                    <a:cubicBezTo>
                      <a:pt x="505564" y="738421"/>
                      <a:pt x="519301" y="738031"/>
                      <a:pt x="533039" y="737154"/>
                    </a:cubicBezTo>
                    <a:cubicBezTo>
                      <a:pt x="587697" y="609814"/>
                      <a:pt x="610496" y="466787"/>
                      <a:pt x="592666" y="319278"/>
                    </a:cubicBezTo>
                    <a:cubicBezTo>
                      <a:pt x="578539" y="202654"/>
                      <a:pt x="540346" y="94702"/>
                      <a:pt x="483739" y="0"/>
                    </a:cubicBezTo>
                  </a:path>
                </a:pathLst>
              </a:custGeom>
              <a:solidFill>
                <a:schemeClr val="accent1"/>
              </a:solidFill>
              <a:ln w="9711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06" name="Freeform 21"/>
              <p:cNvSpPr/>
              <p:nvPr/>
            </p:nvSpPr>
            <p:spPr>
              <a:xfrm>
                <a:off x="8524440" y="2638080"/>
                <a:ext cx="753120" cy="680040"/>
              </a:xfrm>
              <a:custGeom>
                <a:avLst/>
                <a:gdLst>
                  <a:gd name="textAreaLeft" fmla="*/ 0 w 753120"/>
                  <a:gd name="textAreaRight" fmla="*/ 754200 w 753120"/>
                  <a:gd name="textAreaTop" fmla="*/ 0 h 680040"/>
                  <a:gd name="textAreaBottom" fmla="*/ 681120 h 680040"/>
                </a:gdLst>
                <a:ahLst/>
                <a:rect l="textAreaLeft" t="textAreaTop" r="textAreaRight" b="textAreaBottom"/>
                <a:pathLst>
                  <a:path w="383191" h="346070">
                    <a:moveTo>
                      <a:pt x="364583" y="0"/>
                    </a:moveTo>
                    <a:lnTo>
                      <a:pt x="18512" y="0"/>
                    </a:lnTo>
                    <a:cubicBezTo>
                      <a:pt x="8282" y="0"/>
                      <a:pt x="0" y="8282"/>
                      <a:pt x="0" y="18512"/>
                    </a:cubicBezTo>
                    <a:lnTo>
                      <a:pt x="0" y="327559"/>
                    </a:lnTo>
                    <a:cubicBezTo>
                      <a:pt x="0" y="337789"/>
                      <a:pt x="8282" y="346071"/>
                      <a:pt x="18512" y="346071"/>
                    </a:cubicBezTo>
                    <a:lnTo>
                      <a:pt x="352794" y="346071"/>
                    </a:lnTo>
                    <a:cubicBezTo>
                      <a:pt x="363413" y="309145"/>
                      <a:pt x="372085" y="239970"/>
                      <a:pt x="383192" y="184532"/>
                    </a:cubicBezTo>
                    <a:lnTo>
                      <a:pt x="383192" y="18512"/>
                    </a:lnTo>
                    <a:cubicBezTo>
                      <a:pt x="383192" y="8282"/>
                      <a:pt x="374910" y="0"/>
                      <a:pt x="364680" y="0"/>
                    </a:cubicBezTo>
                  </a:path>
                </a:pathLst>
              </a:custGeom>
              <a:solidFill>
                <a:schemeClr val="accent2"/>
              </a:solidFill>
              <a:ln w="9711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07" name="Freeform 22"/>
              <p:cNvSpPr/>
              <p:nvPr/>
            </p:nvSpPr>
            <p:spPr>
              <a:xfrm>
                <a:off x="9218880" y="3001680"/>
                <a:ext cx="58680" cy="316440"/>
              </a:xfrm>
              <a:custGeom>
                <a:avLst/>
                <a:gdLst>
                  <a:gd name="textAreaLeft" fmla="*/ 0 w 58680"/>
                  <a:gd name="textAreaRight" fmla="*/ 59760 w 58680"/>
                  <a:gd name="textAreaTop" fmla="*/ 0 h 316440"/>
                  <a:gd name="textAreaBottom" fmla="*/ 317520 h 316440"/>
                </a:gdLst>
                <a:ahLst/>
                <a:rect l="textAreaLeft" t="textAreaTop" r="textAreaRight" b="textAreaBottom"/>
                <a:pathLst>
                  <a:path w="30398" h="161538">
                    <a:moveTo>
                      <a:pt x="30398" y="0"/>
                    </a:moveTo>
                    <a:cubicBezTo>
                      <a:pt x="13835" y="51638"/>
                      <a:pt x="3410" y="105809"/>
                      <a:pt x="0" y="161539"/>
                    </a:cubicBezTo>
                    <a:lnTo>
                      <a:pt x="11886" y="161539"/>
                    </a:lnTo>
                    <a:cubicBezTo>
                      <a:pt x="22117" y="161539"/>
                      <a:pt x="30398" y="153257"/>
                      <a:pt x="30398" y="143027"/>
                    </a:cubicBezTo>
                    <a:lnTo>
                      <a:pt x="30398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711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08" name="Freeform 23"/>
              <p:cNvSpPr/>
              <p:nvPr/>
            </p:nvSpPr>
            <p:spPr>
              <a:xfrm>
                <a:off x="7996680" y="3571920"/>
                <a:ext cx="752760" cy="679680"/>
              </a:xfrm>
              <a:custGeom>
                <a:avLst/>
                <a:gdLst>
                  <a:gd name="textAreaLeft" fmla="*/ 0 w 752760"/>
                  <a:gd name="textAreaRight" fmla="*/ 753840 w 752760"/>
                  <a:gd name="textAreaTop" fmla="*/ 0 h 679680"/>
                  <a:gd name="textAreaBottom" fmla="*/ 680760 h 679680"/>
                </a:gdLst>
                <a:ahLst/>
                <a:rect l="textAreaLeft" t="textAreaTop" r="textAreaRight" b="textAreaBottom"/>
                <a:pathLst>
                  <a:path w="383094" h="346070">
                    <a:moveTo>
                      <a:pt x="364583" y="0"/>
                    </a:moveTo>
                    <a:lnTo>
                      <a:pt x="18512" y="0"/>
                    </a:lnTo>
                    <a:cubicBezTo>
                      <a:pt x="8282" y="0"/>
                      <a:pt x="0" y="8282"/>
                      <a:pt x="0" y="18512"/>
                    </a:cubicBezTo>
                    <a:lnTo>
                      <a:pt x="0" y="327559"/>
                    </a:lnTo>
                    <a:cubicBezTo>
                      <a:pt x="0" y="337789"/>
                      <a:pt x="8282" y="346071"/>
                      <a:pt x="18512" y="346071"/>
                    </a:cubicBezTo>
                    <a:lnTo>
                      <a:pt x="364583" y="346071"/>
                    </a:lnTo>
                    <a:cubicBezTo>
                      <a:pt x="374813" y="346071"/>
                      <a:pt x="383094" y="337789"/>
                      <a:pt x="383094" y="327559"/>
                    </a:cubicBezTo>
                    <a:lnTo>
                      <a:pt x="383094" y="18512"/>
                    </a:lnTo>
                    <a:cubicBezTo>
                      <a:pt x="383094" y="8282"/>
                      <a:pt x="374813" y="0"/>
                      <a:pt x="364583" y="0"/>
                    </a:cubicBezTo>
                  </a:path>
                </a:pathLst>
              </a:custGeom>
              <a:solidFill>
                <a:schemeClr val="accent4"/>
              </a:solidFill>
              <a:ln w="9711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09" name="Freeform 24"/>
              <p:cNvSpPr/>
              <p:nvPr/>
            </p:nvSpPr>
            <p:spPr>
              <a:xfrm>
                <a:off x="9593640" y="2313000"/>
                <a:ext cx="199800" cy="166320"/>
              </a:xfrm>
              <a:custGeom>
                <a:avLst/>
                <a:gdLst>
                  <a:gd name="textAreaLeft" fmla="*/ 0 w 199800"/>
                  <a:gd name="textAreaRight" fmla="*/ 200880 w 199800"/>
                  <a:gd name="textAreaTop" fmla="*/ 0 h 166320"/>
                  <a:gd name="textAreaBottom" fmla="*/ 167400 h 166320"/>
                </a:gdLst>
                <a:ahLst/>
                <a:rect l="textAreaLeft" t="textAreaTop" r="textAreaRight" b="textAreaBottom"/>
                <a:pathLst>
                  <a:path w="102301" h="85251">
                    <a:moveTo>
                      <a:pt x="102204" y="0"/>
                    </a:moveTo>
                    <a:lnTo>
                      <a:pt x="18512" y="0"/>
                    </a:lnTo>
                    <a:cubicBezTo>
                      <a:pt x="8282" y="0"/>
                      <a:pt x="0" y="8282"/>
                      <a:pt x="0" y="18512"/>
                    </a:cubicBezTo>
                    <a:lnTo>
                      <a:pt x="0" y="85251"/>
                    </a:lnTo>
                    <a:cubicBezTo>
                      <a:pt x="30983" y="53684"/>
                      <a:pt x="65278" y="25039"/>
                      <a:pt x="102301" y="0"/>
                    </a:cubicBezTo>
                  </a:path>
                </a:pathLst>
              </a:custGeom>
              <a:solidFill>
                <a:srgbClr val="ced3e7"/>
              </a:solidFill>
              <a:ln w="9711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10" name="Freeform 25"/>
              <p:cNvSpPr/>
              <p:nvPr/>
            </p:nvSpPr>
            <p:spPr>
              <a:xfrm>
                <a:off x="9592920" y="2313000"/>
                <a:ext cx="753120" cy="680040"/>
              </a:xfrm>
              <a:custGeom>
                <a:avLst/>
                <a:gdLst>
                  <a:gd name="textAreaLeft" fmla="*/ 0 w 753120"/>
                  <a:gd name="textAreaRight" fmla="*/ 754200 w 753120"/>
                  <a:gd name="textAreaTop" fmla="*/ 0 h 680040"/>
                  <a:gd name="textAreaBottom" fmla="*/ 681120 h 680040"/>
                </a:gdLst>
                <a:ahLst/>
                <a:rect l="textAreaLeft" t="textAreaTop" r="textAreaRight" b="textAreaBottom"/>
                <a:pathLst>
                  <a:path w="383191" h="346168">
                    <a:moveTo>
                      <a:pt x="364680" y="0"/>
                    </a:moveTo>
                    <a:lnTo>
                      <a:pt x="102301" y="0"/>
                    </a:lnTo>
                    <a:cubicBezTo>
                      <a:pt x="65278" y="25039"/>
                      <a:pt x="31080" y="53684"/>
                      <a:pt x="0" y="85251"/>
                    </a:cubicBezTo>
                    <a:lnTo>
                      <a:pt x="0" y="119352"/>
                    </a:lnTo>
                    <a:cubicBezTo>
                      <a:pt x="122762" y="155790"/>
                      <a:pt x="231396" y="228571"/>
                      <a:pt x="324344" y="314017"/>
                    </a:cubicBezTo>
                    <a:cubicBezTo>
                      <a:pt x="337692" y="326293"/>
                      <a:pt x="356983" y="342758"/>
                      <a:pt x="364875" y="346168"/>
                    </a:cubicBezTo>
                    <a:cubicBezTo>
                      <a:pt x="375008" y="346071"/>
                      <a:pt x="383192" y="337789"/>
                      <a:pt x="383192" y="327657"/>
                    </a:cubicBezTo>
                    <a:lnTo>
                      <a:pt x="383192" y="18609"/>
                    </a:lnTo>
                    <a:cubicBezTo>
                      <a:pt x="383192" y="8379"/>
                      <a:pt x="374910" y="97"/>
                      <a:pt x="364680" y="97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711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11" name="Freeform 26"/>
              <p:cNvSpPr/>
              <p:nvPr/>
            </p:nvSpPr>
            <p:spPr>
              <a:xfrm>
                <a:off x="9592920" y="2547360"/>
                <a:ext cx="717120" cy="445320"/>
              </a:xfrm>
              <a:custGeom>
                <a:avLst/>
                <a:gdLst>
                  <a:gd name="textAreaLeft" fmla="*/ 0 w 717120"/>
                  <a:gd name="textAreaRight" fmla="*/ 718200 w 717120"/>
                  <a:gd name="textAreaTop" fmla="*/ 0 h 445320"/>
                  <a:gd name="textAreaBottom" fmla="*/ 446400 h 445320"/>
                </a:gdLst>
                <a:ahLst/>
                <a:rect l="textAreaLeft" t="textAreaTop" r="textAreaRight" b="textAreaBottom"/>
                <a:pathLst>
                  <a:path w="364874" h="226816">
                    <a:moveTo>
                      <a:pt x="0" y="97"/>
                    </a:moveTo>
                    <a:lnTo>
                      <a:pt x="0" y="208305"/>
                    </a:lnTo>
                    <a:cubicBezTo>
                      <a:pt x="0" y="218535"/>
                      <a:pt x="8282" y="226817"/>
                      <a:pt x="18512" y="226817"/>
                    </a:cubicBezTo>
                    <a:lnTo>
                      <a:pt x="364875" y="226817"/>
                    </a:lnTo>
                    <a:cubicBezTo>
                      <a:pt x="266373" y="120716"/>
                      <a:pt x="140397" y="41797"/>
                      <a:pt x="0" y="0"/>
                    </a:cubicBezTo>
                  </a:path>
                </a:pathLst>
              </a:custGeom>
              <a:solidFill>
                <a:schemeClr val="accent6"/>
              </a:solidFill>
              <a:ln w="9711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12" name="Freeform 27"/>
              <p:cNvSpPr/>
              <p:nvPr/>
            </p:nvSpPr>
            <p:spPr>
              <a:xfrm>
                <a:off x="10679760" y="2595960"/>
                <a:ext cx="752760" cy="680040"/>
              </a:xfrm>
              <a:custGeom>
                <a:avLst/>
                <a:gdLst>
                  <a:gd name="textAreaLeft" fmla="*/ 0 w 752760"/>
                  <a:gd name="textAreaRight" fmla="*/ 753840 w 752760"/>
                  <a:gd name="textAreaTop" fmla="*/ 0 h 680040"/>
                  <a:gd name="textAreaBottom" fmla="*/ 681120 h 680040"/>
                </a:gdLst>
                <a:ahLst/>
                <a:rect l="textAreaLeft" t="textAreaTop" r="textAreaRight" b="textAreaBottom"/>
                <a:pathLst>
                  <a:path w="383191" h="346070">
                    <a:moveTo>
                      <a:pt x="364583" y="0"/>
                    </a:moveTo>
                    <a:lnTo>
                      <a:pt x="18512" y="0"/>
                    </a:lnTo>
                    <a:cubicBezTo>
                      <a:pt x="8282" y="0"/>
                      <a:pt x="0" y="8282"/>
                      <a:pt x="0" y="18512"/>
                    </a:cubicBezTo>
                    <a:lnTo>
                      <a:pt x="0" y="324247"/>
                    </a:lnTo>
                    <a:cubicBezTo>
                      <a:pt x="22117" y="322980"/>
                      <a:pt x="42869" y="322980"/>
                      <a:pt x="63817" y="322980"/>
                    </a:cubicBezTo>
                    <a:cubicBezTo>
                      <a:pt x="124613" y="322980"/>
                      <a:pt x="184240" y="333600"/>
                      <a:pt x="239970" y="346071"/>
                    </a:cubicBezTo>
                    <a:lnTo>
                      <a:pt x="364680" y="346071"/>
                    </a:lnTo>
                    <a:cubicBezTo>
                      <a:pt x="374910" y="346071"/>
                      <a:pt x="383192" y="337789"/>
                      <a:pt x="383192" y="327559"/>
                    </a:cubicBezTo>
                    <a:lnTo>
                      <a:pt x="383192" y="18512"/>
                    </a:lnTo>
                    <a:cubicBezTo>
                      <a:pt x="383192" y="8282"/>
                      <a:pt x="374910" y="0"/>
                      <a:pt x="364680" y="0"/>
                    </a:cubicBezTo>
                  </a:path>
                </a:pathLst>
              </a:custGeom>
              <a:solidFill>
                <a:schemeClr val="accent4"/>
              </a:solidFill>
              <a:ln w="9711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13" name="Freeform 28"/>
              <p:cNvSpPr/>
              <p:nvPr/>
            </p:nvSpPr>
            <p:spPr>
              <a:xfrm>
                <a:off x="10679400" y="3228120"/>
                <a:ext cx="470520" cy="47880"/>
              </a:xfrm>
              <a:custGeom>
                <a:avLst/>
                <a:gdLst>
                  <a:gd name="textAreaLeft" fmla="*/ 0 w 470520"/>
                  <a:gd name="textAreaRight" fmla="*/ 471600 w 470520"/>
                  <a:gd name="textAreaTop" fmla="*/ 0 h 47880"/>
                  <a:gd name="textAreaBottom" fmla="*/ 48960 h 47880"/>
                </a:gdLst>
                <a:ahLst/>
                <a:rect l="textAreaLeft" t="textAreaTop" r="textAreaRight" b="textAreaBottom"/>
                <a:pathLst>
                  <a:path w="239969" h="24942">
                    <a:moveTo>
                      <a:pt x="63524" y="0"/>
                    </a:moveTo>
                    <a:cubicBezTo>
                      <a:pt x="42479" y="0"/>
                      <a:pt x="21337" y="1072"/>
                      <a:pt x="0" y="3118"/>
                    </a:cubicBezTo>
                    <a:lnTo>
                      <a:pt x="0" y="6430"/>
                    </a:lnTo>
                    <a:cubicBezTo>
                      <a:pt x="0" y="16661"/>
                      <a:pt x="8281" y="24942"/>
                      <a:pt x="18512" y="24942"/>
                    </a:cubicBezTo>
                    <a:lnTo>
                      <a:pt x="239970" y="24942"/>
                    </a:lnTo>
                    <a:cubicBezTo>
                      <a:pt x="183655" y="8671"/>
                      <a:pt x="124320" y="0"/>
                      <a:pt x="63524" y="0"/>
                    </a:cubicBez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711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14" name="Freeform 29"/>
              <p:cNvSpPr/>
              <p:nvPr/>
            </p:nvSpPr>
            <p:spPr>
              <a:xfrm>
                <a:off x="11554920" y="4055760"/>
                <a:ext cx="113760" cy="167760"/>
              </a:xfrm>
              <a:custGeom>
                <a:avLst/>
                <a:gdLst>
                  <a:gd name="textAreaLeft" fmla="*/ 0 w 113760"/>
                  <a:gd name="textAreaRight" fmla="*/ 114840 w 113760"/>
                  <a:gd name="textAreaTop" fmla="*/ 0 h 167760"/>
                  <a:gd name="textAreaBottom" fmla="*/ 168840 h 167760"/>
                </a:gdLst>
                <a:ahLst/>
                <a:rect l="textAreaLeft" t="textAreaTop" r="textAreaRight" b="textAreaBottom"/>
                <a:pathLst>
                  <a:path w="58457" h="85640">
                    <a:moveTo>
                      <a:pt x="58458" y="0"/>
                    </a:moveTo>
                    <a:cubicBezTo>
                      <a:pt x="38095" y="28450"/>
                      <a:pt x="18024" y="58166"/>
                      <a:pt x="0" y="85641"/>
                    </a:cubicBezTo>
                    <a:lnTo>
                      <a:pt x="39946" y="85641"/>
                    </a:lnTo>
                    <a:cubicBezTo>
                      <a:pt x="50176" y="85641"/>
                      <a:pt x="58458" y="77359"/>
                      <a:pt x="58458" y="67129"/>
                    </a:cubicBezTo>
                    <a:lnTo>
                      <a:pt x="58458" y="0"/>
                    </a:lnTo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711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15" name="Freeform 30"/>
              <p:cNvSpPr/>
              <p:nvPr/>
            </p:nvSpPr>
            <p:spPr>
              <a:xfrm>
                <a:off x="11634840" y="3542760"/>
                <a:ext cx="32760" cy="29880"/>
              </a:xfrm>
              <a:custGeom>
                <a:avLst/>
                <a:gdLst>
                  <a:gd name="textAreaLeft" fmla="*/ 0 w 32760"/>
                  <a:gd name="textAreaRight" fmla="*/ 33840 w 32760"/>
                  <a:gd name="textAreaTop" fmla="*/ 0 h 29880"/>
                  <a:gd name="textAreaBottom" fmla="*/ 30960 h 29880"/>
                </a:gdLst>
                <a:ahLst/>
                <a:rect l="textAreaLeft" t="textAreaTop" r="textAreaRight" b="textAreaBottom"/>
                <a:pathLst>
                  <a:path w="17439" h="15978">
                    <a:moveTo>
                      <a:pt x="0" y="0"/>
                    </a:moveTo>
                    <a:cubicBezTo>
                      <a:pt x="5943" y="5164"/>
                      <a:pt x="11692" y="10522"/>
                      <a:pt x="17440" y="15978"/>
                    </a:cubicBezTo>
                    <a:cubicBezTo>
                      <a:pt x="16271" y="7307"/>
                      <a:pt x="8964" y="487"/>
                      <a:pt x="0" y="0"/>
                    </a:cubicBezTo>
                  </a:path>
                </a:pathLst>
              </a:custGeom>
              <a:solidFill>
                <a:srgbClr val="c6bdd8"/>
              </a:solidFill>
              <a:ln w="9711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040" bIns="-140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16" name="Freeform 31"/>
              <p:cNvSpPr/>
              <p:nvPr/>
            </p:nvSpPr>
            <p:spPr>
              <a:xfrm>
                <a:off x="10914840" y="3542760"/>
                <a:ext cx="753120" cy="680040"/>
              </a:xfrm>
              <a:custGeom>
                <a:avLst/>
                <a:gdLst>
                  <a:gd name="textAreaLeft" fmla="*/ 0 w 753120"/>
                  <a:gd name="textAreaRight" fmla="*/ 754200 w 753120"/>
                  <a:gd name="textAreaTop" fmla="*/ 0 h 680040"/>
                  <a:gd name="textAreaBottom" fmla="*/ 681120 h 680040"/>
                </a:gdLst>
                <a:ahLst/>
                <a:rect l="textAreaLeft" t="textAreaTop" r="textAreaRight" b="textAreaBottom"/>
                <a:pathLst>
                  <a:path w="383191" h="346168">
                    <a:moveTo>
                      <a:pt x="364583" y="97"/>
                    </a:moveTo>
                    <a:lnTo>
                      <a:pt x="18512" y="97"/>
                    </a:lnTo>
                    <a:cubicBezTo>
                      <a:pt x="8282" y="97"/>
                      <a:pt x="0" y="8379"/>
                      <a:pt x="0" y="18609"/>
                    </a:cubicBezTo>
                    <a:lnTo>
                      <a:pt x="0" y="327657"/>
                    </a:lnTo>
                    <a:cubicBezTo>
                      <a:pt x="0" y="337887"/>
                      <a:pt x="8282" y="346168"/>
                      <a:pt x="18512" y="346168"/>
                    </a:cubicBezTo>
                    <a:lnTo>
                      <a:pt x="324734" y="346168"/>
                    </a:lnTo>
                    <a:cubicBezTo>
                      <a:pt x="346363" y="319180"/>
                      <a:pt x="365947" y="290536"/>
                      <a:pt x="383192" y="260528"/>
                    </a:cubicBezTo>
                    <a:lnTo>
                      <a:pt x="383192" y="18609"/>
                    </a:lnTo>
                    <a:cubicBezTo>
                      <a:pt x="383192" y="17732"/>
                      <a:pt x="383192" y="16855"/>
                      <a:pt x="382997" y="15979"/>
                    </a:cubicBezTo>
                    <a:cubicBezTo>
                      <a:pt x="377249" y="10522"/>
                      <a:pt x="371500" y="5261"/>
                      <a:pt x="365557" y="0"/>
                    </a:cubicBezTo>
                    <a:cubicBezTo>
                      <a:pt x="365265" y="0"/>
                      <a:pt x="364972" y="0"/>
                      <a:pt x="364583" y="0"/>
                    </a:cubicBezTo>
                  </a:path>
                </a:pathLst>
              </a:custGeom>
              <a:solidFill>
                <a:schemeClr val="accent2"/>
              </a:solidFill>
              <a:ln w="9711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</p:grpSp>
        <p:sp>
          <p:nvSpPr>
            <p:cNvPr id="217" name="Freeform 32"/>
            <p:cNvSpPr/>
            <p:nvPr/>
          </p:nvSpPr>
          <p:spPr>
            <a:xfrm>
              <a:off x="8463240" y="2509560"/>
              <a:ext cx="753120" cy="680040"/>
            </a:xfrm>
            <a:custGeom>
              <a:avLst/>
              <a:gdLst>
                <a:gd name="textAreaLeft" fmla="*/ 0 w 753120"/>
                <a:gd name="textAreaRight" fmla="*/ 754200 w 753120"/>
                <a:gd name="textAreaTop" fmla="*/ 0 h 680040"/>
                <a:gd name="textAreaBottom" fmla="*/ 681120 h 680040"/>
              </a:gdLst>
              <a:ahLst/>
              <a:rect l="textAreaLeft" t="textAreaTop" r="textAreaRight" b="textAreaBottom"/>
              <a:pathLst>
                <a:path w="383191" h="346168">
                  <a:moveTo>
                    <a:pt x="383192" y="18609"/>
                  </a:moveTo>
                  <a:lnTo>
                    <a:pt x="383192" y="327657"/>
                  </a:lnTo>
                  <a:cubicBezTo>
                    <a:pt x="383192" y="337887"/>
                    <a:pt x="374910" y="346168"/>
                    <a:pt x="364680" y="346168"/>
                  </a:cubicBezTo>
                  <a:lnTo>
                    <a:pt x="18512" y="346168"/>
                  </a:lnTo>
                  <a:cubicBezTo>
                    <a:pt x="8282" y="346168"/>
                    <a:pt x="0" y="337887"/>
                    <a:pt x="0" y="327657"/>
                  </a:cubicBezTo>
                  <a:lnTo>
                    <a:pt x="0" y="18609"/>
                  </a:lnTo>
                  <a:cubicBezTo>
                    <a:pt x="0" y="8379"/>
                    <a:pt x="8282" y="0"/>
                    <a:pt x="18512" y="0"/>
                  </a:cubicBezTo>
                  <a:lnTo>
                    <a:pt x="364680" y="0"/>
                  </a:lnTo>
                  <a:cubicBezTo>
                    <a:pt x="374910" y="0"/>
                    <a:pt x="383192" y="8379"/>
                    <a:pt x="383192" y="18609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711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24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18" name="Freeform 33"/>
            <p:cNvSpPr/>
            <p:nvPr/>
          </p:nvSpPr>
          <p:spPr>
            <a:xfrm>
              <a:off x="10580040" y="2509560"/>
              <a:ext cx="753120" cy="680040"/>
            </a:xfrm>
            <a:custGeom>
              <a:avLst/>
              <a:gdLst>
                <a:gd name="textAreaLeft" fmla="*/ 0 w 753120"/>
                <a:gd name="textAreaRight" fmla="*/ 754200 w 753120"/>
                <a:gd name="textAreaTop" fmla="*/ 0 h 680040"/>
                <a:gd name="textAreaBottom" fmla="*/ 681120 h 680040"/>
              </a:gdLst>
              <a:ahLst/>
              <a:rect l="textAreaLeft" t="textAreaTop" r="textAreaRight" b="textAreaBottom"/>
              <a:pathLst>
                <a:path w="383191" h="346070">
                  <a:moveTo>
                    <a:pt x="18512" y="0"/>
                  </a:moveTo>
                  <a:lnTo>
                    <a:pt x="364680" y="0"/>
                  </a:lnTo>
                  <a:cubicBezTo>
                    <a:pt x="374910" y="0"/>
                    <a:pt x="383192" y="8282"/>
                    <a:pt x="383192" y="18512"/>
                  </a:cubicBezTo>
                  <a:lnTo>
                    <a:pt x="383192" y="327559"/>
                  </a:lnTo>
                  <a:cubicBezTo>
                    <a:pt x="383192" y="337789"/>
                    <a:pt x="374910" y="346071"/>
                    <a:pt x="364680" y="346071"/>
                  </a:cubicBezTo>
                  <a:lnTo>
                    <a:pt x="18512" y="346071"/>
                  </a:lnTo>
                  <a:cubicBezTo>
                    <a:pt x="8282" y="346071"/>
                    <a:pt x="0" y="337789"/>
                    <a:pt x="0" y="327559"/>
                  </a:cubicBezTo>
                  <a:lnTo>
                    <a:pt x="0" y="18512"/>
                  </a:lnTo>
                  <a:cubicBezTo>
                    <a:pt x="0" y="8282"/>
                    <a:pt x="8282" y="0"/>
                    <a:pt x="18512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711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24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219" name="Freeform 34"/>
            <p:cNvSpPr/>
            <p:nvPr/>
          </p:nvSpPr>
          <p:spPr>
            <a:xfrm>
              <a:off x="9524880" y="2184480"/>
              <a:ext cx="753480" cy="680040"/>
            </a:xfrm>
            <a:custGeom>
              <a:avLst/>
              <a:gdLst>
                <a:gd name="textAreaLeft" fmla="*/ 0 w 753480"/>
                <a:gd name="textAreaRight" fmla="*/ 754560 w 753480"/>
                <a:gd name="textAreaTop" fmla="*/ 0 h 680040"/>
                <a:gd name="textAreaBottom" fmla="*/ 681120 h 680040"/>
              </a:gdLst>
              <a:ahLst/>
              <a:rect l="textAreaLeft" t="textAreaTop" r="textAreaRight" b="textAreaBottom"/>
              <a:pathLst>
                <a:path w="383191" h="346070">
                  <a:moveTo>
                    <a:pt x="364680" y="0"/>
                  </a:moveTo>
                  <a:cubicBezTo>
                    <a:pt x="374904" y="0"/>
                    <a:pt x="383192" y="8288"/>
                    <a:pt x="383192" y="18512"/>
                  </a:cubicBezTo>
                  <a:lnTo>
                    <a:pt x="383192" y="327559"/>
                  </a:lnTo>
                  <a:cubicBezTo>
                    <a:pt x="383192" y="337783"/>
                    <a:pt x="374904" y="346071"/>
                    <a:pt x="364680" y="346071"/>
                  </a:cubicBezTo>
                  <a:lnTo>
                    <a:pt x="18512" y="346071"/>
                  </a:lnTo>
                  <a:cubicBezTo>
                    <a:pt x="8288" y="346071"/>
                    <a:pt x="0" y="337783"/>
                    <a:pt x="0" y="327559"/>
                  </a:cubicBezTo>
                  <a:lnTo>
                    <a:pt x="0" y="18512"/>
                  </a:lnTo>
                  <a:cubicBezTo>
                    <a:pt x="0" y="8288"/>
                    <a:pt x="8288" y="0"/>
                    <a:pt x="18512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711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2400" spc="-1" strike="noStrike">
                <a:solidFill>
                  <a:schemeClr val="dk1"/>
                </a:solidFill>
                <a:latin typeface="Arial"/>
              </a:endParaRPr>
            </a:p>
          </p:txBody>
        </p:sp>
        <p:grpSp>
          <p:nvGrpSpPr>
            <p:cNvPr id="220" name="Graphic 18"/>
            <p:cNvGrpSpPr/>
            <p:nvPr/>
          </p:nvGrpSpPr>
          <p:grpSpPr>
            <a:xfrm>
              <a:off x="7936920" y="3443760"/>
              <a:ext cx="3660840" cy="680040"/>
              <a:chOff x="7936920" y="3443760"/>
              <a:chExt cx="3660840" cy="680040"/>
            </a:xfrm>
          </p:grpSpPr>
          <p:sp>
            <p:nvSpPr>
              <p:cNvPr id="221" name="Freeform 36"/>
              <p:cNvSpPr/>
              <p:nvPr/>
            </p:nvSpPr>
            <p:spPr>
              <a:xfrm>
                <a:off x="10845000" y="3443760"/>
                <a:ext cx="752760" cy="680040"/>
              </a:xfrm>
              <a:custGeom>
                <a:avLst/>
                <a:gdLst>
                  <a:gd name="textAreaLeft" fmla="*/ 0 w 752760"/>
                  <a:gd name="textAreaRight" fmla="*/ 753840 w 752760"/>
                  <a:gd name="textAreaTop" fmla="*/ 0 h 680040"/>
                  <a:gd name="textAreaBottom" fmla="*/ 681120 h 680040"/>
                </a:gdLst>
                <a:ahLst/>
                <a:rect l="textAreaLeft" t="textAreaTop" r="textAreaRight" b="textAreaBottom"/>
                <a:pathLst>
                  <a:path w="383191" h="346070">
                    <a:moveTo>
                      <a:pt x="364680" y="0"/>
                    </a:moveTo>
                    <a:cubicBezTo>
                      <a:pt x="374904" y="0"/>
                      <a:pt x="383192" y="8288"/>
                      <a:pt x="383192" y="18512"/>
                    </a:cubicBezTo>
                    <a:lnTo>
                      <a:pt x="383192" y="327559"/>
                    </a:lnTo>
                    <a:cubicBezTo>
                      <a:pt x="383192" y="337783"/>
                      <a:pt x="374904" y="346071"/>
                      <a:pt x="364680" y="346071"/>
                    </a:cubicBezTo>
                    <a:lnTo>
                      <a:pt x="18512" y="346071"/>
                    </a:lnTo>
                    <a:cubicBezTo>
                      <a:pt x="8288" y="346071"/>
                      <a:pt x="0" y="337783"/>
                      <a:pt x="0" y="327559"/>
                    </a:cubicBezTo>
                    <a:lnTo>
                      <a:pt x="0" y="18512"/>
                    </a:lnTo>
                    <a:cubicBezTo>
                      <a:pt x="0" y="8288"/>
                      <a:pt x="8288" y="0"/>
                      <a:pt x="18512" y="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711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22" name="Freeform 37"/>
              <p:cNvSpPr/>
              <p:nvPr/>
            </p:nvSpPr>
            <p:spPr>
              <a:xfrm>
                <a:off x="7936920" y="3443760"/>
                <a:ext cx="753120" cy="680040"/>
              </a:xfrm>
              <a:custGeom>
                <a:avLst/>
                <a:gdLst>
                  <a:gd name="textAreaLeft" fmla="*/ 0 w 753120"/>
                  <a:gd name="textAreaRight" fmla="*/ 754200 w 753120"/>
                  <a:gd name="textAreaTop" fmla="*/ 0 h 680040"/>
                  <a:gd name="textAreaBottom" fmla="*/ 681120 h 680040"/>
                </a:gdLst>
                <a:ahLst/>
                <a:rect l="textAreaLeft" t="textAreaTop" r="textAreaRight" b="textAreaBottom"/>
                <a:pathLst>
                  <a:path w="383191" h="346070">
                    <a:moveTo>
                      <a:pt x="383192" y="327559"/>
                    </a:moveTo>
                    <a:cubicBezTo>
                      <a:pt x="383192" y="337789"/>
                      <a:pt x="374910" y="346071"/>
                      <a:pt x="364680" y="346071"/>
                    </a:cubicBezTo>
                    <a:lnTo>
                      <a:pt x="18512" y="346071"/>
                    </a:lnTo>
                    <a:cubicBezTo>
                      <a:pt x="8282" y="346071"/>
                      <a:pt x="0" y="337789"/>
                      <a:pt x="0" y="327559"/>
                    </a:cubicBezTo>
                    <a:lnTo>
                      <a:pt x="0" y="18512"/>
                    </a:lnTo>
                    <a:cubicBezTo>
                      <a:pt x="0" y="8282"/>
                      <a:pt x="8282" y="0"/>
                      <a:pt x="18512" y="0"/>
                    </a:cubicBezTo>
                    <a:lnTo>
                      <a:pt x="364583" y="0"/>
                    </a:lnTo>
                    <a:cubicBezTo>
                      <a:pt x="374813" y="0"/>
                      <a:pt x="383094" y="8282"/>
                      <a:pt x="383094" y="18512"/>
                    </a:cubicBezTo>
                    <a:lnTo>
                      <a:pt x="383094" y="327559"/>
                    </a:lnTo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9711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23" name="Freeform 39"/>
              <p:cNvSpPr/>
              <p:nvPr/>
            </p:nvSpPr>
            <p:spPr>
              <a:xfrm rot="16218600">
                <a:off x="11019240" y="3598920"/>
                <a:ext cx="469800" cy="358560"/>
              </a:xfrm>
              <a:custGeom>
                <a:avLst/>
                <a:gdLst>
                  <a:gd name="textAreaLeft" fmla="*/ 0 w 469800"/>
                  <a:gd name="textAreaRight" fmla="*/ 470880 w 469800"/>
                  <a:gd name="textAreaTop" fmla="*/ 0 h 358560"/>
                  <a:gd name="textAreaBottom" fmla="*/ 359640 h 358560"/>
                </a:gdLst>
                <a:ahLst/>
                <a:rect l="textAreaLeft" t="textAreaTop" r="textAreaRight" b="textAreaBottom"/>
                <a:pathLst>
                  <a:path w="239287" h="182875">
                    <a:moveTo>
                      <a:pt x="0" y="0"/>
                    </a:moveTo>
                    <a:lnTo>
                      <a:pt x="239288" y="0"/>
                    </a:lnTo>
                    <a:lnTo>
                      <a:pt x="239288" y="182876"/>
                    </a:lnTo>
                    <a:lnTo>
                      <a:pt x="0" y="182876"/>
                    </a:lnTo>
                    <a:close/>
                  </a:path>
                </a:pathLst>
              </a:custGeom>
              <a:solidFill>
                <a:schemeClr val="accent1"/>
              </a:solidFill>
              <a:ln w="9711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24" name="Freeform 40"/>
              <p:cNvSpPr/>
              <p:nvPr/>
            </p:nvSpPr>
            <p:spPr>
              <a:xfrm>
                <a:off x="8064000" y="3500280"/>
                <a:ext cx="505800" cy="505800"/>
              </a:xfrm>
              <a:custGeom>
                <a:avLst/>
                <a:gdLst>
                  <a:gd name="textAreaLeft" fmla="*/ 0 w 505800"/>
                  <a:gd name="textAreaRight" fmla="*/ 506880 w 505800"/>
                  <a:gd name="textAreaTop" fmla="*/ 0 h 505800"/>
                  <a:gd name="textAreaBottom" fmla="*/ 506880 h 505800"/>
                </a:gdLst>
                <a:ahLst/>
                <a:rect l="textAreaLeft" t="textAreaTop" r="textAreaRight" b="textAreaBottom"/>
                <a:pathLst>
                  <a:path w="257604" h="257604">
                    <a:moveTo>
                      <a:pt x="128802" y="0"/>
                    </a:moveTo>
                    <a:cubicBezTo>
                      <a:pt x="57679" y="0"/>
                      <a:pt x="0" y="57679"/>
                      <a:pt x="0" y="128802"/>
                    </a:cubicBezTo>
                    <a:cubicBezTo>
                      <a:pt x="0" y="199926"/>
                      <a:pt x="57679" y="257605"/>
                      <a:pt x="128802" y="257605"/>
                    </a:cubicBezTo>
                    <a:cubicBezTo>
                      <a:pt x="199926" y="257605"/>
                      <a:pt x="257605" y="199926"/>
                      <a:pt x="257605" y="128802"/>
                    </a:cubicBezTo>
                    <a:cubicBezTo>
                      <a:pt x="257605" y="57679"/>
                      <a:pt x="199926" y="0"/>
                      <a:pt x="128802" y="0"/>
                    </a:cubicBezTo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9711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</p:grpSp>
        <p:grpSp>
          <p:nvGrpSpPr>
            <p:cNvPr id="225" name="Graphic 19"/>
            <p:cNvGrpSpPr/>
            <p:nvPr/>
          </p:nvGrpSpPr>
          <p:grpSpPr>
            <a:xfrm>
              <a:off x="8064000" y="3281040"/>
              <a:ext cx="3642840" cy="2478240"/>
              <a:chOff x="8064000" y="3281040"/>
              <a:chExt cx="3642840" cy="2478240"/>
            </a:xfrm>
          </p:grpSpPr>
          <p:sp>
            <p:nvSpPr>
              <p:cNvPr id="226" name="Freeform 43"/>
              <p:cNvSpPr/>
              <p:nvPr/>
            </p:nvSpPr>
            <p:spPr>
              <a:xfrm>
                <a:off x="10426320" y="4514400"/>
                <a:ext cx="1280520" cy="1042560"/>
              </a:xfrm>
              <a:custGeom>
                <a:avLst/>
                <a:gdLst>
                  <a:gd name="textAreaLeft" fmla="*/ 0 w 1280520"/>
                  <a:gd name="textAreaRight" fmla="*/ 1281600 w 1280520"/>
                  <a:gd name="textAreaTop" fmla="*/ 0 h 1042560"/>
                  <a:gd name="textAreaBottom" fmla="*/ 1043640 h 1042560"/>
                </a:gdLst>
                <a:ahLst/>
                <a:rect l="textAreaLeft" t="textAreaTop" r="textAreaRight" b="textAreaBottom"/>
                <a:pathLst>
                  <a:path w="651092" h="530237">
                    <a:moveTo>
                      <a:pt x="14186" y="1964"/>
                    </a:moveTo>
                    <a:cubicBezTo>
                      <a:pt x="140650" y="140509"/>
                      <a:pt x="186637" y="392852"/>
                      <a:pt x="206415" y="362454"/>
                    </a:cubicBezTo>
                    <a:cubicBezTo>
                      <a:pt x="258443" y="282270"/>
                      <a:pt x="398742" y="151518"/>
                      <a:pt x="411895" y="130961"/>
                    </a:cubicBezTo>
                    <a:cubicBezTo>
                      <a:pt x="440344" y="86533"/>
                      <a:pt x="464409" y="81661"/>
                      <a:pt x="486623" y="87702"/>
                    </a:cubicBezTo>
                    <a:cubicBezTo>
                      <a:pt x="486623" y="87702"/>
                      <a:pt x="535728" y="92866"/>
                      <a:pt x="558721" y="96763"/>
                    </a:cubicBezTo>
                    <a:cubicBezTo>
                      <a:pt x="606462" y="104850"/>
                      <a:pt x="629650" y="106311"/>
                      <a:pt x="641147" y="85364"/>
                    </a:cubicBezTo>
                    <a:cubicBezTo>
                      <a:pt x="641147" y="85364"/>
                      <a:pt x="656249" y="82343"/>
                      <a:pt x="649234" y="96178"/>
                    </a:cubicBezTo>
                    <a:cubicBezTo>
                      <a:pt x="619323" y="154831"/>
                      <a:pt x="555799" y="140314"/>
                      <a:pt x="502602" y="145965"/>
                    </a:cubicBezTo>
                    <a:cubicBezTo>
                      <a:pt x="471035" y="149375"/>
                      <a:pt x="462656" y="144991"/>
                      <a:pt x="449795" y="165354"/>
                    </a:cubicBezTo>
                    <a:cubicBezTo>
                      <a:pt x="440831" y="179578"/>
                      <a:pt x="248992" y="528377"/>
                      <a:pt x="181278" y="530229"/>
                    </a:cubicBezTo>
                    <a:cubicBezTo>
                      <a:pt x="113662" y="531982"/>
                      <a:pt x="7366" y="277690"/>
                      <a:pt x="7366" y="277690"/>
                    </a:cubicBezTo>
                    <a:cubicBezTo>
                      <a:pt x="7366" y="277690"/>
                      <a:pt x="-13095" y="-27850"/>
                      <a:pt x="14186" y="2061"/>
                    </a:cubicBez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9711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27" name="Freeform 44"/>
              <p:cNvSpPr/>
              <p:nvPr/>
            </p:nvSpPr>
            <p:spPr>
              <a:xfrm>
                <a:off x="8064000" y="4518720"/>
                <a:ext cx="1281240" cy="1022760"/>
              </a:xfrm>
              <a:custGeom>
                <a:avLst/>
                <a:gdLst>
                  <a:gd name="textAreaLeft" fmla="*/ 0 w 1281240"/>
                  <a:gd name="textAreaRight" fmla="*/ 1282320 w 1281240"/>
                  <a:gd name="textAreaTop" fmla="*/ 0 h 1022760"/>
                  <a:gd name="textAreaBottom" fmla="*/ 1023840 h 1022760"/>
                </a:gdLst>
                <a:ahLst/>
                <a:rect l="textAreaLeft" t="textAreaTop" r="textAreaRight" b="textAreaBottom"/>
                <a:pathLst>
                  <a:path w="651620" h="520282">
                    <a:moveTo>
                      <a:pt x="640665" y="1964"/>
                    </a:moveTo>
                    <a:cubicBezTo>
                      <a:pt x="506893" y="133397"/>
                      <a:pt x="447364" y="383013"/>
                      <a:pt x="429242" y="351543"/>
                    </a:cubicBezTo>
                    <a:cubicBezTo>
                      <a:pt x="381599" y="268630"/>
                      <a:pt x="248607" y="130572"/>
                      <a:pt x="236525" y="109235"/>
                    </a:cubicBezTo>
                    <a:cubicBezTo>
                      <a:pt x="210512" y="63345"/>
                      <a:pt x="186739" y="57207"/>
                      <a:pt x="164330" y="61981"/>
                    </a:cubicBezTo>
                    <a:cubicBezTo>
                      <a:pt x="164330" y="61981"/>
                      <a:pt x="115030" y="64417"/>
                      <a:pt x="91842" y="67047"/>
                    </a:cubicBezTo>
                    <a:cubicBezTo>
                      <a:pt x="43809" y="72503"/>
                      <a:pt x="20523" y="72796"/>
                      <a:pt x="10196" y="51166"/>
                    </a:cubicBezTo>
                    <a:cubicBezTo>
                      <a:pt x="10196" y="51166"/>
                      <a:pt x="-4711" y="47367"/>
                      <a:pt x="1525" y="61494"/>
                    </a:cubicBezTo>
                    <a:cubicBezTo>
                      <a:pt x="28220" y="121706"/>
                      <a:pt x="92427" y="110599"/>
                      <a:pt x="145234" y="119172"/>
                    </a:cubicBezTo>
                    <a:cubicBezTo>
                      <a:pt x="176606" y="124239"/>
                      <a:pt x="185180" y="120439"/>
                      <a:pt x="196871" y="141386"/>
                    </a:cubicBezTo>
                    <a:cubicBezTo>
                      <a:pt x="205056" y="156098"/>
                      <a:pt x="377701" y="514738"/>
                      <a:pt x="445220" y="520194"/>
                    </a:cubicBezTo>
                    <a:cubicBezTo>
                      <a:pt x="512642" y="525650"/>
                      <a:pt x="632481" y="277496"/>
                      <a:pt x="632481" y="277496"/>
                    </a:cubicBezTo>
                    <a:cubicBezTo>
                      <a:pt x="632481" y="277496"/>
                      <a:pt x="669504" y="-26485"/>
                      <a:pt x="640567" y="1867"/>
                    </a:cubicBez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9711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28" name="Freeform 45"/>
              <p:cNvSpPr/>
              <p:nvPr/>
            </p:nvSpPr>
            <p:spPr>
              <a:xfrm>
                <a:off x="9231840" y="3461400"/>
                <a:ext cx="1271160" cy="1275840"/>
              </a:xfrm>
              <a:custGeom>
                <a:avLst/>
                <a:gdLst>
                  <a:gd name="textAreaLeft" fmla="*/ 0 w 1271160"/>
                  <a:gd name="textAreaRight" fmla="*/ 1272240 w 1271160"/>
                  <a:gd name="textAreaTop" fmla="*/ 0 h 1275840"/>
                  <a:gd name="textAreaBottom" fmla="*/ 1276920 h 1275840"/>
                </a:gdLst>
                <a:ahLst/>
                <a:rect l="textAreaLeft" t="textAreaTop" r="textAreaRight" b="textAreaBottom"/>
                <a:pathLst>
                  <a:path w="646189" h="648859">
                    <a:moveTo>
                      <a:pt x="535892" y="75840"/>
                    </a:moveTo>
                    <a:cubicBezTo>
                      <a:pt x="562880" y="104192"/>
                      <a:pt x="578372" y="134493"/>
                      <a:pt x="576715" y="174634"/>
                    </a:cubicBezTo>
                    <a:cubicBezTo>
                      <a:pt x="575839" y="196556"/>
                      <a:pt x="572428" y="211268"/>
                      <a:pt x="562393" y="229390"/>
                    </a:cubicBezTo>
                    <a:cubicBezTo>
                      <a:pt x="553625" y="245076"/>
                      <a:pt x="534431" y="260665"/>
                      <a:pt x="529657" y="276449"/>
                    </a:cubicBezTo>
                    <a:cubicBezTo>
                      <a:pt x="556158" y="279177"/>
                      <a:pt x="578762" y="280443"/>
                      <a:pt x="600001" y="300027"/>
                    </a:cubicBezTo>
                    <a:cubicBezTo>
                      <a:pt x="667618" y="362382"/>
                      <a:pt x="665182" y="502681"/>
                      <a:pt x="564732" y="535612"/>
                    </a:cubicBezTo>
                    <a:cubicBezTo>
                      <a:pt x="548071" y="541068"/>
                      <a:pt x="525272" y="543211"/>
                      <a:pt x="510366" y="536586"/>
                    </a:cubicBezTo>
                    <a:cubicBezTo>
                      <a:pt x="544564" y="518367"/>
                      <a:pt x="584412" y="582281"/>
                      <a:pt x="555281" y="613458"/>
                    </a:cubicBezTo>
                    <a:cubicBezTo>
                      <a:pt x="520986" y="650092"/>
                      <a:pt x="440216" y="648143"/>
                      <a:pt x="393742" y="648436"/>
                    </a:cubicBezTo>
                    <a:cubicBezTo>
                      <a:pt x="340351" y="648631"/>
                      <a:pt x="259581" y="654282"/>
                      <a:pt x="217589" y="617648"/>
                    </a:cubicBezTo>
                    <a:cubicBezTo>
                      <a:pt x="185534" y="589588"/>
                      <a:pt x="170335" y="532884"/>
                      <a:pt x="164684" y="493815"/>
                    </a:cubicBezTo>
                    <a:cubicBezTo>
                      <a:pt x="150070" y="523920"/>
                      <a:pt x="134579" y="561723"/>
                      <a:pt x="99796" y="571661"/>
                    </a:cubicBezTo>
                    <a:cubicBezTo>
                      <a:pt x="66085" y="581307"/>
                      <a:pt x="26821" y="560554"/>
                      <a:pt x="9284" y="532007"/>
                    </a:cubicBezTo>
                    <a:cubicBezTo>
                      <a:pt x="-8156" y="503655"/>
                      <a:pt x="905" y="466242"/>
                      <a:pt x="20488" y="442566"/>
                    </a:cubicBezTo>
                    <a:cubicBezTo>
                      <a:pt x="29939" y="431167"/>
                      <a:pt x="85961" y="370079"/>
                      <a:pt x="100673" y="376314"/>
                    </a:cubicBezTo>
                    <a:cubicBezTo>
                      <a:pt x="35005" y="348157"/>
                      <a:pt x="37831" y="276643"/>
                      <a:pt x="54296" y="210878"/>
                    </a:cubicBezTo>
                    <a:cubicBezTo>
                      <a:pt x="103401" y="13972"/>
                      <a:pt x="389650" y="-73130"/>
                      <a:pt x="533262" y="73112"/>
                    </a:cubicBezTo>
                    <a:cubicBezTo>
                      <a:pt x="534139" y="73989"/>
                      <a:pt x="535015" y="74866"/>
                      <a:pt x="535892" y="7584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711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29" name="Freeform 50"/>
              <p:cNvSpPr/>
              <p:nvPr/>
            </p:nvSpPr>
            <p:spPr>
              <a:xfrm>
                <a:off x="9494640" y="3781080"/>
                <a:ext cx="847080" cy="1223280"/>
              </a:xfrm>
              <a:custGeom>
                <a:avLst/>
                <a:gdLst>
                  <a:gd name="textAreaLeft" fmla="*/ 0 w 847080"/>
                  <a:gd name="textAreaRight" fmla="*/ 848160 w 847080"/>
                  <a:gd name="textAreaTop" fmla="*/ 0 h 1223280"/>
                  <a:gd name="textAreaBottom" fmla="*/ 1224360 h 1223280"/>
                </a:gdLst>
                <a:ahLst/>
                <a:rect l="textAreaLeft" t="textAreaTop" r="textAreaRight" b="textAreaBottom"/>
                <a:pathLst>
                  <a:path w="430894" h="622029">
                    <a:moveTo>
                      <a:pt x="135549" y="13322"/>
                    </a:moveTo>
                    <a:cubicBezTo>
                      <a:pt x="115673" y="31638"/>
                      <a:pt x="125806" y="158784"/>
                      <a:pt x="118401" y="189962"/>
                    </a:cubicBezTo>
                    <a:cubicBezTo>
                      <a:pt x="101935" y="259722"/>
                      <a:pt x="59651" y="283592"/>
                      <a:pt x="6552" y="327046"/>
                    </a:cubicBezTo>
                    <a:cubicBezTo>
                      <a:pt x="-28133" y="355495"/>
                      <a:pt x="83229" y="577635"/>
                      <a:pt x="145389" y="593419"/>
                    </a:cubicBezTo>
                    <a:cubicBezTo>
                      <a:pt x="172767" y="600337"/>
                      <a:pt x="194202" y="615243"/>
                      <a:pt x="224405" y="619530"/>
                    </a:cubicBezTo>
                    <a:cubicBezTo>
                      <a:pt x="255777" y="624012"/>
                      <a:pt x="289293" y="621479"/>
                      <a:pt x="319789" y="619530"/>
                    </a:cubicBezTo>
                    <a:cubicBezTo>
                      <a:pt x="374447" y="615828"/>
                      <a:pt x="457360" y="399923"/>
                      <a:pt x="422675" y="371181"/>
                    </a:cubicBezTo>
                    <a:cubicBezTo>
                      <a:pt x="342880" y="305319"/>
                      <a:pt x="274094" y="236826"/>
                      <a:pt x="284714" y="126827"/>
                    </a:cubicBezTo>
                    <a:cubicBezTo>
                      <a:pt x="292898" y="43233"/>
                      <a:pt x="183971" y="-31301"/>
                      <a:pt x="135549" y="13419"/>
                    </a:cubicBez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9711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30" name="Freeform 51"/>
              <p:cNvSpPr/>
              <p:nvPr/>
            </p:nvSpPr>
            <p:spPr>
              <a:xfrm>
                <a:off x="9725040" y="3828240"/>
                <a:ext cx="333360" cy="359280"/>
              </a:xfrm>
              <a:custGeom>
                <a:avLst/>
                <a:gdLst>
                  <a:gd name="textAreaLeft" fmla="*/ 0 w 333360"/>
                  <a:gd name="textAreaRight" fmla="*/ 334440 w 333360"/>
                  <a:gd name="textAreaTop" fmla="*/ 0 h 359280"/>
                  <a:gd name="textAreaBottom" fmla="*/ 360360 h 359280"/>
                </a:gdLst>
                <a:ahLst/>
                <a:rect l="textAreaLeft" t="textAreaTop" r="textAreaRight" b="textAreaBottom"/>
                <a:pathLst>
                  <a:path w="169908" h="182997">
                    <a:moveTo>
                      <a:pt x="97" y="94476"/>
                    </a:moveTo>
                    <a:lnTo>
                      <a:pt x="6138" y="21404"/>
                    </a:lnTo>
                    <a:cubicBezTo>
                      <a:pt x="54658" y="-23219"/>
                      <a:pt x="177615" y="3477"/>
                      <a:pt x="169528" y="87071"/>
                    </a:cubicBezTo>
                    <a:cubicBezTo>
                      <a:pt x="169528" y="87656"/>
                      <a:pt x="168943" y="101783"/>
                      <a:pt x="168846" y="102270"/>
                    </a:cubicBezTo>
                    <a:cubicBezTo>
                      <a:pt x="160467" y="138807"/>
                      <a:pt x="132407" y="180214"/>
                      <a:pt x="86713" y="182845"/>
                    </a:cubicBezTo>
                    <a:cubicBezTo>
                      <a:pt x="32931" y="185865"/>
                      <a:pt x="15296" y="143678"/>
                      <a:pt x="0" y="94476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711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31" name="Freeform 52"/>
              <p:cNvSpPr/>
              <p:nvPr/>
            </p:nvSpPr>
            <p:spPr>
              <a:xfrm>
                <a:off x="9654120" y="3347280"/>
                <a:ext cx="537840" cy="780120"/>
              </a:xfrm>
              <a:custGeom>
                <a:avLst/>
                <a:gdLst>
                  <a:gd name="textAreaLeft" fmla="*/ 0 w 537840"/>
                  <a:gd name="textAreaRight" fmla="*/ 538920 w 537840"/>
                  <a:gd name="textAreaTop" fmla="*/ 0 h 780120"/>
                  <a:gd name="textAreaBottom" fmla="*/ 781200 h 780120"/>
                </a:gdLst>
                <a:ahLst/>
                <a:rect l="textAreaLeft" t="textAreaTop" r="textAreaRight" b="textAreaBottom"/>
                <a:pathLst>
                  <a:path w="274172" h="396940">
                    <a:moveTo>
                      <a:pt x="274001" y="136697"/>
                    </a:moveTo>
                    <a:cubicBezTo>
                      <a:pt x="274001" y="136697"/>
                      <a:pt x="240388" y="395471"/>
                      <a:pt x="129513" y="396933"/>
                    </a:cubicBezTo>
                    <a:cubicBezTo>
                      <a:pt x="30134" y="398199"/>
                      <a:pt x="4121" y="251275"/>
                      <a:pt x="613" y="149266"/>
                    </a:cubicBezTo>
                    <a:cubicBezTo>
                      <a:pt x="-3382" y="34981"/>
                      <a:pt x="8505" y="880"/>
                      <a:pt x="147537" y="3"/>
                    </a:cubicBezTo>
                    <a:cubicBezTo>
                      <a:pt x="281503" y="-776"/>
                      <a:pt x="274099" y="136795"/>
                      <a:pt x="274099" y="136795"/>
                    </a:cubicBez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9711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32" name="Freeform 53"/>
              <p:cNvSpPr/>
              <p:nvPr/>
            </p:nvSpPr>
            <p:spPr>
              <a:xfrm>
                <a:off x="9565200" y="3281040"/>
                <a:ext cx="695880" cy="513360"/>
              </a:xfrm>
              <a:custGeom>
                <a:avLst/>
                <a:gdLst>
                  <a:gd name="textAreaLeft" fmla="*/ 0 w 695880"/>
                  <a:gd name="textAreaRight" fmla="*/ 696960 w 695880"/>
                  <a:gd name="textAreaTop" fmla="*/ 0 h 513360"/>
                  <a:gd name="textAreaBottom" fmla="*/ 514440 h 513360"/>
                </a:gdLst>
                <a:ahLst/>
                <a:rect l="textAreaLeft" t="textAreaTop" r="textAreaRight" b="textAreaBottom"/>
                <a:pathLst>
                  <a:path w="354053" h="261493">
                    <a:moveTo>
                      <a:pt x="20144" y="121779"/>
                    </a:moveTo>
                    <a:cubicBezTo>
                      <a:pt x="21021" y="129865"/>
                      <a:pt x="22774" y="138732"/>
                      <a:pt x="24236" y="147792"/>
                    </a:cubicBezTo>
                    <a:cubicBezTo>
                      <a:pt x="-6942" y="145844"/>
                      <a:pt x="-5773" y="182965"/>
                      <a:pt x="14883" y="196020"/>
                    </a:cubicBezTo>
                    <a:cubicBezTo>
                      <a:pt x="23749" y="201671"/>
                      <a:pt x="37486" y="202938"/>
                      <a:pt x="48398" y="204010"/>
                    </a:cubicBezTo>
                    <a:cubicBezTo>
                      <a:pt x="59311" y="205081"/>
                      <a:pt x="73828" y="205374"/>
                      <a:pt x="83181" y="199723"/>
                    </a:cubicBezTo>
                    <a:cubicBezTo>
                      <a:pt x="93119" y="193779"/>
                      <a:pt x="101985" y="182672"/>
                      <a:pt x="110169" y="174488"/>
                    </a:cubicBezTo>
                    <a:cubicBezTo>
                      <a:pt x="120204" y="164648"/>
                      <a:pt x="132188" y="153931"/>
                      <a:pt x="134234" y="139121"/>
                    </a:cubicBezTo>
                    <a:cubicBezTo>
                      <a:pt x="159371" y="188616"/>
                      <a:pt x="218121" y="199138"/>
                      <a:pt x="268493" y="189980"/>
                    </a:cubicBezTo>
                    <a:cubicBezTo>
                      <a:pt x="274338" y="219404"/>
                      <a:pt x="268298" y="235090"/>
                      <a:pt x="296455" y="253309"/>
                    </a:cubicBezTo>
                    <a:cubicBezTo>
                      <a:pt x="323638" y="270944"/>
                      <a:pt x="329094" y="256719"/>
                      <a:pt x="352672" y="242202"/>
                    </a:cubicBezTo>
                    <a:cubicBezTo>
                      <a:pt x="359005" y="218916"/>
                      <a:pt x="342247" y="192513"/>
                      <a:pt x="329289" y="181698"/>
                    </a:cubicBezTo>
                    <a:cubicBezTo>
                      <a:pt x="364656" y="150228"/>
                      <a:pt x="338057" y="97421"/>
                      <a:pt x="307172" y="61567"/>
                    </a:cubicBezTo>
                    <a:cubicBezTo>
                      <a:pt x="269272" y="17431"/>
                      <a:pt x="222213" y="-1470"/>
                      <a:pt x="165996" y="89"/>
                    </a:cubicBezTo>
                    <a:cubicBezTo>
                      <a:pt x="140080" y="868"/>
                      <a:pt x="104031" y="11878"/>
                      <a:pt x="84642" y="29415"/>
                    </a:cubicBezTo>
                    <a:cubicBezTo>
                      <a:pt x="69443" y="43153"/>
                      <a:pt x="53562" y="51337"/>
                      <a:pt x="50444" y="83391"/>
                    </a:cubicBezTo>
                    <a:cubicBezTo>
                      <a:pt x="21897" y="85632"/>
                      <a:pt x="18098" y="101026"/>
                      <a:pt x="20144" y="121584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711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33" name="Freeform 54"/>
              <p:cNvSpPr/>
              <p:nvPr/>
            </p:nvSpPr>
            <p:spPr>
              <a:xfrm>
                <a:off x="8970120" y="4375080"/>
                <a:ext cx="1832400" cy="1384200"/>
              </a:xfrm>
              <a:custGeom>
                <a:avLst/>
                <a:gdLst>
                  <a:gd name="textAreaLeft" fmla="*/ 0 w 1832400"/>
                  <a:gd name="textAreaRight" fmla="*/ 1833480 w 1832400"/>
                  <a:gd name="textAreaTop" fmla="*/ 0 h 1384200"/>
                  <a:gd name="textAreaBottom" fmla="*/ 1385280 h 1384200"/>
                </a:gdLst>
                <a:ahLst/>
                <a:rect l="textAreaLeft" t="textAreaTop" r="textAreaRight" b="textAreaBottom"/>
                <a:pathLst>
                  <a:path w="931527" h="704125">
                    <a:moveTo>
                      <a:pt x="724586" y="351722"/>
                    </a:moveTo>
                    <a:lnTo>
                      <a:pt x="797269" y="477406"/>
                    </a:lnTo>
                    <a:cubicBezTo>
                      <a:pt x="835461" y="457433"/>
                      <a:pt x="898109" y="407842"/>
                      <a:pt x="931527" y="381341"/>
                    </a:cubicBezTo>
                    <a:cubicBezTo>
                      <a:pt x="889632" y="216197"/>
                      <a:pt x="803309" y="92851"/>
                      <a:pt x="771352" y="69175"/>
                    </a:cubicBezTo>
                    <a:cubicBezTo>
                      <a:pt x="745631" y="50079"/>
                      <a:pt x="663303" y="28450"/>
                      <a:pt x="633392" y="19291"/>
                    </a:cubicBezTo>
                    <a:cubicBezTo>
                      <a:pt x="626377" y="17537"/>
                      <a:pt x="626377" y="19096"/>
                      <a:pt x="626377" y="19096"/>
                    </a:cubicBezTo>
                    <a:cubicBezTo>
                      <a:pt x="626377" y="19096"/>
                      <a:pt x="471950" y="134161"/>
                      <a:pt x="302422" y="0"/>
                    </a:cubicBezTo>
                    <a:cubicBezTo>
                      <a:pt x="302422" y="0"/>
                      <a:pt x="232468" y="28839"/>
                      <a:pt x="177810" y="57971"/>
                    </a:cubicBezTo>
                    <a:cubicBezTo>
                      <a:pt x="164754" y="60406"/>
                      <a:pt x="150334" y="66934"/>
                      <a:pt x="135428" y="76970"/>
                    </a:cubicBezTo>
                    <a:cubicBezTo>
                      <a:pt x="120229" y="87200"/>
                      <a:pt x="51930" y="213566"/>
                      <a:pt x="0" y="361562"/>
                    </a:cubicBezTo>
                    <a:cubicBezTo>
                      <a:pt x="39362" y="398878"/>
                      <a:pt x="88077" y="447885"/>
                      <a:pt x="135525" y="474873"/>
                    </a:cubicBezTo>
                    <a:cubicBezTo>
                      <a:pt x="143612" y="454316"/>
                      <a:pt x="170892" y="385530"/>
                      <a:pt x="179856" y="361562"/>
                    </a:cubicBezTo>
                    <a:cubicBezTo>
                      <a:pt x="184337" y="391181"/>
                      <a:pt x="212007" y="635145"/>
                      <a:pt x="216781" y="664180"/>
                    </a:cubicBezTo>
                    <a:cubicBezTo>
                      <a:pt x="285470" y="696234"/>
                      <a:pt x="337302" y="704126"/>
                      <a:pt x="443598" y="704126"/>
                    </a:cubicBezTo>
                    <a:cubicBezTo>
                      <a:pt x="543074" y="704126"/>
                      <a:pt x="612249" y="690875"/>
                      <a:pt x="697403" y="652391"/>
                    </a:cubicBezTo>
                    <a:lnTo>
                      <a:pt x="724489" y="351722"/>
                    </a:lnTo>
                    <a:close/>
                  </a:path>
                </a:pathLst>
              </a:custGeom>
              <a:solidFill>
                <a:schemeClr val="bg1"/>
              </a:solidFill>
              <a:ln w="9711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34" name="Freeform 55"/>
              <p:cNvSpPr/>
              <p:nvPr/>
            </p:nvSpPr>
            <p:spPr>
              <a:xfrm>
                <a:off x="9565200" y="4332600"/>
                <a:ext cx="650520" cy="182160"/>
              </a:xfrm>
              <a:custGeom>
                <a:avLst/>
                <a:gdLst>
                  <a:gd name="textAreaLeft" fmla="*/ 0 w 650520"/>
                  <a:gd name="textAreaRight" fmla="*/ 651600 w 650520"/>
                  <a:gd name="textAreaTop" fmla="*/ 0 h 182160"/>
                  <a:gd name="textAreaBottom" fmla="*/ 183240 h 182160"/>
                </a:gdLst>
                <a:ahLst/>
                <a:rect l="textAreaLeft" t="textAreaTop" r="textAreaRight" b="textAreaBottom"/>
                <a:pathLst>
                  <a:path w="330969" h="93189">
                    <a:moveTo>
                      <a:pt x="306514" y="12958"/>
                    </a:moveTo>
                    <a:lnTo>
                      <a:pt x="330969" y="40531"/>
                    </a:lnTo>
                    <a:cubicBezTo>
                      <a:pt x="330969" y="40531"/>
                      <a:pt x="282157" y="94994"/>
                      <a:pt x="169236" y="93143"/>
                    </a:cubicBezTo>
                    <a:cubicBezTo>
                      <a:pt x="56412" y="91292"/>
                      <a:pt x="0" y="21240"/>
                      <a:pt x="0" y="21240"/>
                    </a:cubicBezTo>
                    <a:lnTo>
                      <a:pt x="31957" y="0"/>
                    </a:lnTo>
                    <a:cubicBezTo>
                      <a:pt x="31957" y="0"/>
                      <a:pt x="192229" y="112726"/>
                      <a:pt x="306417" y="129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711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35" name="Freeform 56"/>
              <p:cNvSpPr/>
              <p:nvPr/>
            </p:nvSpPr>
            <p:spPr>
              <a:xfrm>
                <a:off x="9775080" y="3952800"/>
                <a:ext cx="229680" cy="93960"/>
              </a:xfrm>
              <a:custGeom>
                <a:avLst/>
                <a:gdLst>
                  <a:gd name="textAreaLeft" fmla="*/ 0 w 229680"/>
                  <a:gd name="textAreaRight" fmla="*/ 230760 w 229680"/>
                  <a:gd name="textAreaTop" fmla="*/ 0 h 93960"/>
                  <a:gd name="textAreaBottom" fmla="*/ 95040 h 93960"/>
                </a:gdLst>
                <a:ahLst/>
                <a:rect l="textAreaLeft" t="textAreaTop" r="textAreaRight" b="textAreaBottom"/>
                <a:pathLst>
                  <a:path w="117110" h="48639">
                    <a:moveTo>
                      <a:pt x="97" y="0"/>
                    </a:moveTo>
                    <a:cubicBezTo>
                      <a:pt x="97" y="0"/>
                      <a:pt x="36731" y="26209"/>
                      <a:pt x="117111" y="4871"/>
                    </a:cubicBezTo>
                    <a:cubicBezTo>
                      <a:pt x="117111" y="4871"/>
                      <a:pt x="103860" y="54658"/>
                      <a:pt x="51053" y="48033"/>
                    </a:cubicBezTo>
                    <a:cubicBezTo>
                      <a:pt x="9548" y="4286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711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</p:grpSp>
        <p:grpSp>
          <p:nvGrpSpPr>
            <p:cNvPr id="236" name="Graphic 20"/>
            <p:cNvGrpSpPr/>
            <p:nvPr/>
          </p:nvGrpSpPr>
          <p:grpSpPr>
            <a:xfrm>
              <a:off x="9727200" y="2244240"/>
              <a:ext cx="401760" cy="484560"/>
              <a:chOff x="9727200" y="2244240"/>
              <a:chExt cx="401760" cy="484560"/>
            </a:xfrm>
          </p:grpSpPr>
          <p:grpSp>
            <p:nvGrpSpPr>
              <p:cNvPr id="237" name="Graphic 21"/>
              <p:cNvGrpSpPr/>
              <p:nvPr/>
            </p:nvGrpSpPr>
            <p:grpSpPr>
              <a:xfrm>
                <a:off x="9727200" y="2244240"/>
                <a:ext cx="401760" cy="484560"/>
                <a:chOff x="9727200" y="2244240"/>
                <a:chExt cx="401760" cy="484560"/>
              </a:xfrm>
            </p:grpSpPr>
            <p:sp>
              <p:nvSpPr>
                <p:cNvPr id="238" name="Freeform 59"/>
                <p:cNvSpPr/>
                <p:nvPr/>
              </p:nvSpPr>
              <p:spPr>
                <a:xfrm>
                  <a:off x="9727200" y="2244240"/>
                  <a:ext cx="401400" cy="484560"/>
                </a:xfrm>
                <a:custGeom>
                  <a:avLst/>
                  <a:gdLst>
                    <a:gd name="textAreaLeft" fmla="*/ 0 w 401400"/>
                    <a:gd name="textAreaRight" fmla="*/ 402480 w 401400"/>
                    <a:gd name="textAreaTop" fmla="*/ 0 h 484560"/>
                    <a:gd name="textAreaBottom" fmla="*/ 485640 h 484560"/>
                  </a:gdLst>
                  <a:ahLst/>
                  <a:rect l="textAreaLeft" t="textAreaTop" r="textAreaRight" b="textAreaBottom"/>
                  <a:pathLst>
                    <a:path w="204602" h="246789">
                      <a:moveTo>
                        <a:pt x="200024" y="246790"/>
                      </a:moveTo>
                      <a:lnTo>
                        <a:pt x="0" y="242113"/>
                      </a:lnTo>
                      <a:lnTo>
                        <a:pt x="5748" y="0"/>
                      </a:lnTo>
                      <a:lnTo>
                        <a:pt x="155790" y="3507"/>
                      </a:lnTo>
                      <a:lnTo>
                        <a:pt x="204603" y="54074"/>
                      </a:lnTo>
                      <a:lnTo>
                        <a:pt x="200024" y="2467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711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2400" spc="-1" strike="noStrike">
                    <a:solidFill>
                      <a:schemeClr val="dk1"/>
                    </a:solidFill>
                    <a:latin typeface="Arial"/>
                  </a:endParaRPr>
                </a:p>
              </p:txBody>
            </p:sp>
            <p:sp>
              <p:nvSpPr>
                <p:cNvPr id="239" name="Freeform 60"/>
                <p:cNvSpPr/>
                <p:nvPr/>
              </p:nvSpPr>
              <p:spPr>
                <a:xfrm>
                  <a:off x="10032120" y="2250360"/>
                  <a:ext cx="96840" cy="98640"/>
                </a:xfrm>
                <a:custGeom>
                  <a:avLst/>
                  <a:gdLst>
                    <a:gd name="textAreaLeft" fmla="*/ 0 w 96840"/>
                    <a:gd name="textAreaRight" fmla="*/ 97920 w 96840"/>
                    <a:gd name="textAreaTop" fmla="*/ 0 h 98640"/>
                    <a:gd name="textAreaBottom" fmla="*/ 99720 h 98640"/>
                  </a:gdLst>
                  <a:ahLst/>
                  <a:rect l="textAreaLeft" t="textAreaTop" r="textAreaRight" b="textAreaBottom"/>
                  <a:pathLst>
                    <a:path w="49981" h="50566">
                      <a:moveTo>
                        <a:pt x="0" y="49397"/>
                      </a:moveTo>
                      <a:lnTo>
                        <a:pt x="49982" y="50566"/>
                      </a:lnTo>
                      <a:lnTo>
                        <a:pt x="1169" y="0"/>
                      </a:lnTo>
                      <a:lnTo>
                        <a:pt x="0" y="49397"/>
                      </a:lnTo>
                      <a:close/>
                    </a:path>
                  </a:pathLst>
                </a:custGeom>
                <a:solidFill>
                  <a:srgbClr val="7ab6f6"/>
                </a:solidFill>
                <a:ln w="9711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2400" spc="-1" strike="noStrike">
                    <a:solidFill>
                      <a:schemeClr val="dk1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240" name="Graphic 22"/>
              <p:cNvGrpSpPr/>
              <p:nvPr/>
            </p:nvGrpSpPr>
            <p:grpSpPr>
              <a:xfrm>
                <a:off x="9914760" y="2372760"/>
                <a:ext cx="158400" cy="51840"/>
                <a:chOff x="9914760" y="2372760"/>
                <a:chExt cx="158400" cy="51840"/>
              </a:xfrm>
            </p:grpSpPr>
            <p:sp>
              <p:nvSpPr>
                <p:cNvPr id="241" name="Freeform 62"/>
                <p:cNvSpPr/>
                <p:nvPr/>
              </p:nvSpPr>
              <p:spPr>
                <a:xfrm rot="16380600">
                  <a:off x="9987840" y="2304360"/>
                  <a:ext cx="12960" cy="157320"/>
                </a:xfrm>
                <a:custGeom>
                  <a:avLst/>
                  <a:gdLst>
                    <a:gd name="textAreaLeft" fmla="*/ 0 w 12960"/>
                    <a:gd name="textAreaRight" fmla="*/ 14040 w 12960"/>
                    <a:gd name="textAreaTop" fmla="*/ 0 h 157320"/>
                    <a:gd name="textAreaBottom" fmla="*/ 158400 h 157320"/>
                  </a:gdLst>
                  <a:ahLst/>
                  <a:rect l="textAreaLeft" t="textAreaTop" r="textAreaRight" b="textAreaBottom"/>
                  <a:pathLst>
                    <a:path w="7404" h="80477">
                      <a:moveTo>
                        <a:pt x="0" y="0"/>
                      </a:moveTo>
                      <a:lnTo>
                        <a:pt x="7405" y="0"/>
                      </a:lnTo>
                      <a:lnTo>
                        <a:pt x="7405" y="80477"/>
                      </a:lnTo>
                      <a:lnTo>
                        <a:pt x="0" y="8047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711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2400" spc="-1" strike="noStrike">
                    <a:solidFill>
                      <a:schemeClr val="dk1"/>
                    </a:solidFill>
                    <a:latin typeface="Arial"/>
                  </a:endParaRPr>
                </a:p>
              </p:txBody>
            </p:sp>
            <p:sp>
              <p:nvSpPr>
                <p:cNvPr id="242" name="Freeform 63"/>
                <p:cNvSpPr/>
                <p:nvPr/>
              </p:nvSpPr>
              <p:spPr>
                <a:xfrm>
                  <a:off x="9914760" y="2408040"/>
                  <a:ext cx="157320" cy="16560"/>
                </a:xfrm>
                <a:custGeom>
                  <a:avLst/>
                  <a:gdLst>
                    <a:gd name="textAreaLeft" fmla="*/ 0 w 157320"/>
                    <a:gd name="textAreaRight" fmla="*/ 158400 w 157320"/>
                    <a:gd name="textAreaTop" fmla="*/ 0 h 16560"/>
                    <a:gd name="textAreaBottom" fmla="*/ 17640 h 16560"/>
                  </a:gdLst>
                  <a:ahLst/>
                  <a:rect l="textAreaLeft" t="textAreaTop" r="textAreaRight" b="textAreaBottom"/>
                  <a:pathLst>
                    <a:path w="80574" h="9255">
                      <a:moveTo>
                        <a:pt x="80380" y="9256"/>
                      </a:moveTo>
                      <a:lnTo>
                        <a:pt x="0" y="7405"/>
                      </a:lnTo>
                      <a:lnTo>
                        <a:pt x="97" y="0"/>
                      </a:lnTo>
                      <a:lnTo>
                        <a:pt x="80574" y="1851"/>
                      </a:lnTo>
                      <a:lnTo>
                        <a:pt x="80380" y="925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711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360" bIns="-2736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2400" spc="-1" strike="noStrike">
                    <a:solidFill>
                      <a:schemeClr val="dk1"/>
                    </a:solidFill>
                    <a:latin typeface="Arial"/>
                  </a:endParaRPr>
                </a:p>
              </p:txBody>
            </p:sp>
          </p:grpSp>
          <p:sp>
            <p:nvSpPr>
              <p:cNvPr id="243" name="Freeform 64"/>
              <p:cNvSpPr/>
              <p:nvPr/>
            </p:nvSpPr>
            <p:spPr>
              <a:xfrm rot="16300800">
                <a:off x="9788040" y="2356560"/>
                <a:ext cx="72720" cy="70560"/>
              </a:xfrm>
              <a:custGeom>
                <a:avLst/>
                <a:gdLst>
                  <a:gd name="textAreaLeft" fmla="*/ 0 w 72720"/>
                  <a:gd name="textAreaRight" fmla="*/ 73800 w 72720"/>
                  <a:gd name="textAreaTop" fmla="*/ 0 h 70560"/>
                  <a:gd name="textAreaBottom" fmla="*/ 71640 h 70560"/>
                </a:gdLst>
                <a:ahLst/>
                <a:rect l="textAreaLeft" t="textAreaTop" r="textAreaRight" b="textAreaBottom"/>
                <a:pathLst>
                  <a:path w="37510" h="36341">
                    <a:moveTo>
                      <a:pt x="0" y="0"/>
                    </a:moveTo>
                    <a:lnTo>
                      <a:pt x="37511" y="0"/>
                    </a:lnTo>
                    <a:lnTo>
                      <a:pt x="37511" y="36341"/>
                    </a:lnTo>
                    <a:lnTo>
                      <a:pt x="0" y="36341"/>
                    </a:lnTo>
                    <a:close/>
                  </a:path>
                </a:pathLst>
              </a:custGeom>
              <a:solidFill>
                <a:schemeClr val="accent6"/>
              </a:solidFill>
              <a:ln w="9711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640" bIns="266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44" name="Freeform 65"/>
              <p:cNvSpPr/>
              <p:nvPr/>
            </p:nvSpPr>
            <p:spPr>
              <a:xfrm>
                <a:off x="9795960" y="2358360"/>
                <a:ext cx="75960" cy="54720"/>
              </a:xfrm>
              <a:custGeom>
                <a:avLst/>
                <a:gdLst>
                  <a:gd name="textAreaLeft" fmla="*/ 0 w 75960"/>
                  <a:gd name="textAreaRight" fmla="*/ 77040 w 75960"/>
                  <a:gd name="textAreaTop" fmla="*/ 0 h 54720"/>
                  <a:gd name="textAreaBottom" fmla="*/ 55800 h 54720"/>
                </a:gdLst>
                <a:ahLst/>
                <a:rect l="textAreaLeft" t="textAreaTop" r="textAreaRight" b="textAreaBottom"/>
                <a:pathLst>
                  <a:path w="39459" h="28449">
                    <a:moveTo>
                      <a:pt x="34003" y="97"/>
                    </a:moveTo>
                    <a:lnTo>
                      <a:pt x="15979" y="17245"/>
                    </a:lnTo>
                    <a:lnTo>
                      <a:pt x="5748" y="6528"/>
                    </a:lnTo>
                    <a:lnTo>
                      <a:pt x="0" y="11984"/>
                    </a:lnTo>
                    <a:lnTo>
                      <a:pt x="10230" y="22701"/>
                    </a:lnTo>
                    <a:cubicBezTo>
                      <a:pt x="10230" y="22701"/>
                      <a:pt x="15686" y="28450"/>
                      <a:pt x="15686" y="28450"/>
                    </a:cubicBezTo>
                    <a:lnTo>
                      <a:pt x="39459" y="5748"/>
                    </a:lnTo>
                    <a:lnTo>
                      <a:pt x="3400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711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0" bIns="108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245" name="Graphic 23"/>
              <p:cNvGrpSpPr/>
              <p:nvPr/>
            </p:nvGrpSpPr>
            <p:grpSpPr>
              <a:xfrm>
                <a:off x="9912240" y="2491560"/>
                <a:ext cx="158400" cy="52920"/>
                <a:chOff x="9912240" y="2491560"/>
                <a:chExt cx="158400" cy="52920"/>
              </a:xfrm>
            </p:grpSpPr>
            <p:sp>
              <p:nvSpPr>
                <p:cNvPr id="246" name="Freeform 67"/>
                <p:cNvSpPr/>
                <p:nvPr/>
              </p:nvSpPr>
              <p:spPr>
                <a:xfrm rot="16288200">
                  <a:off x="9984960" y="2421360"/>
                  <a:ext cx="13320" cy="157320"/>
                </a:xfrm>
                <a:custGeom>
                  <a:avLst/>
                  <a:gdLst>
                    <a:gd name="textAreaLeft" fmla="*/ 0 w 13320"/>
                    <a:gd name="textAreaRight" fmla="*/ 14400 w 13320"/>
                    <a:gd name="textAreaTop" fmla="*/ 0 h 157320"/>
                    <a:gd name="textAreaBottom" fmla="*/ 158400 h 157320"/>
                  </a:gdLst>
                  <a:ahLst/>
                  <a:rect l="textAreaLeft" t="textAreaTop" r="textAreaRight" b="textAreaBottom"/>
                  <a:pathLst>
                    <a:path w="7404" h="80477">
                      <a:moveTo>
                        <a:pt x="0" y="0"/>
                      </a:moveTo>
                      <a:lnTo>
                        <a:pt x="7405" y="0"/>
                      </a:lnTo>
                      <a:lnTo>
                        <a:pt x="7405" y="80477"/>
                      </a:lnTo>
                      <a:lnTo>
                        <a:pt x="0" y="8047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711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2400" spc="-1" strike="noStrike">
                    <a:solidFill>
                      <a:schemeClr val="dk1"/>
                    </a:solidFill>
                    <a:latin typeface="Arial"/>
                  </a:endParaRPr>
                </a:p>
              </p:txBody>
            </p:sp>
            <p:sp>
              <p:nvSpPr>
                <p:cNvPr id="247" name="Freeform 68"/>
                <p:cNvSpPr/>
                <p:nvPr/>
              </p:nvSpPr>
              <p:spPr>
                <a:xfrm>
                  <a:off x="9912240" y="2527200"/>
                  <a:ext cx="156960" cy="17280"/>
                </a:xfrm>
                <a:custGeom>
                  <a:avLst/>
                  <a:gdLst>
                    <a:gd name="textAreaLeft" fmla="*/ 0 w 156960"/>
                    <a:gd name="textAreaRight" fmla="*/ 158040 w 156960"/>
                    <a:gd name="textAreaTop" fmla="*/ 0 h 17280"/>
                    <a:gd name="textAreaBottom" fmla="*/ 18360 h 17280"/>
                  </a:gdLst>
                  <a:ahLst/>
                  <a:rect l="textAreaLeft" t="textAreaTop" r="textAreaRight" b="textAreaBottom"/>
                  <a:pathLst>
                    <a:path w="80671" h="9353">
                      <a:moveTo>
                        <a:pt x="80477" y="9353"/>
                      </a:moveTo>
                      <a:lnTo>
                        <a:pt x="0" y="7502"/>
                      </a:lnTo>
                      <a:lnTo>
                        <a:pt x="195" y="0"/>
                      </a:lnTo>
                      <a:lnTo>
                        <a:pt x="80672" y="1949"/>
                      </a:lnTo>
                      <a:lnTo>
                        <a:pt x="80477" y="935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711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640" bIns="-2664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2400" spc="-1" strike="noStrike">
                    <a:solidFill>
                      <a:schemeClr val="dk1"/>
                    </a:solidFill>
                    <a:latin typeface="Arial"/>
                  </a:endParaRPr>
                </a:p>
              </p:txBody>
            </p:sp>
          </p:grpSp>
          <p:sp>
            <p:nvSpPr>
              <p:cNvPr id="248" name="Freeform 69"/>
              <p:cNvSpPr/>
              <p:nvPr/>
            </p:nvSpPr>
            <p:spPr>
              <a:xfrm rot="16284600">
                <a:off x="9786240" y="2476800"/>
                <a:ext cx="72360" cy="70200"/>
              </a:xfrm>
              <a:custGeom>
                <a:avLst/>
                <a:gdLst>
                  <a:gd name="textAreaLeft" fmla="*/ 0 w 72360"/>
                  <a:gd name="textAreaRight" fmla="*/ 73440 w 72360"/>
                  <a:gd name="textAreaTop" fmla="*/ 0 h 70200"/>
                  <a:gd name="textAreaBottom" fmla="*/ 71280 h 70200"/>
                </a:gdLst>
                <a:ahLst/>
                <a:rect l="textAreaLeft" t="textAreaTop" r="textAreaRight" b="textAreaBottom"/>
                <a:pathLst>
                  <a:path w="37607" h="36341">
                    <a:moveTo>
                      <a:pt x="0" y="0"/>
                    </a:moveTo>
                    <a:lnTo>
                      <a:pt x="37608" y="0"/>
                    </a:lnTo>
                    <a:lnTo>
                      <a:pt x="37608" y="36341"/>
                    </a:lnTo>
                    <a:lnTo>
                      <a:pt x="0" y="36341"/>
                    </a:lnTo>
                    <a:close/>
                  </a:path>
                </a:pathLst>
              </a:custGeom>
              <a:solidFill>
                <a:schemeClr val="accent6"/>
              </a:solidFill>
              <a:ln w="9711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280" bIns="2628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49" name="Freeform 70"/>
              <p:cNvSpPr/>
              <p:nvPr/>
            </p:nvSpPr>
            <p:spPr>
              <a:xfrm>
                <a:off x="9793080" y="2477880"/>
                <a:ext cx="75960" cy="54360"/>
              </a:xfrm>
              <a:custGeom>
                <a:avLst/>
                <a:gdLst>
                  <a:gd name="textAreaLeft" fmla="*/ 0 w 75960"/>
                  <a:gd name="textAreaRight" fmla="*/ 77040 w 75960"/>
                  <a:gd name="textAreaTop" fmla="*/ 0 h 54360"/>
                  <a:gd name="textAreaBottom" fmla="*/ 55440 h 54360"/>
                </a:gdLst>
                <a:ahLst/>
                <a:rect l="textAreaLeft" t="textAreaTop" r="textAreaRight" b="textAreaBottom"/>
                <a:pathLst>
                  <a:path w="39459" h="28449">
                    <a:moveTo>
                      <a:pt x="34003" y="0"/>
                    </a:moveTo>
                    <a:lnTo>
                      <a:pt x="15978" y="17148"/>
                    </a:lnTo>
                    <a:lnTo>
                      <a:pt x="5748" y="6430"/>
                    </a:lnTo>
                    <a:lnTo>
                      <a:pt x="0" y="11886"/>
                    </a:lnTo>
                    <a:lnTo>
                      <a:pt x="10230" y="22604"/>
                    </a:lnTo>
                    <a:cubicBezTo>
                      <a:pt x="10230" y="22604"/>
                      <a:pt x="15686" y="28450"/>
                      <a:pt x="15686" y="28450"/>
                    </a:cubicBezTo>
                    <a:lnTo>
                      <a:pt x="39459" y="5748"/>
                    </a:lnTo>
                    <a:lnTo>
                      <a:pt x="3400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711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grpSp>
            <p:nvGrpSpPr>
              <p:cNvPr id="250" name="Graphic 24"/>
              <p:cNvGrpSpPr/>
              <p:nvPr/>
            </p:nvGrpSpPr>
            <p:grpSpPr>
              <a:xfrm>
                <a:off x="9908640" y="2610000"/>
                <a:ext cx="158760" cy="59040"/>
                <a:chOff x="9908640" y="2610000"/>
                <a:chExt cx="158760" cy="59040"/>
              </a:xfrm>
            </p:grpSpPr>
            <p:sp>
              <p:nvSpPr>
                <p:cNvPr id="251" name="Freeform 72"/>
                <p:cNvSpPr/>
                <p:nvPr/>
              </p:nvSpPr>
              <p:spPr>
                <a:xfrm>
                  <a:off x="9910080" y="2610000"/>
                  <a:ext cx="157320" cy="17280"/>
                </a:xfrm>
                <a:custGeom>
                  <a:avLst/>
                  <a:gdLst>
                    <a:gd name="textAreaLeft" fmla="*/ 0 w 157320"/>
                    <a:gd name="textAreaRight" fmla="*/ 158400 w 157320"/>
                    <a:gd name="textAreaTop" fmla="*/ 0 h 17280"/>
                    <a:gd name="textAreaBottom" fmla="*/ 18360 h 17280"/>
                  </a:gdLst>
                  <a:ahLst/>
                  <a:rect l="textAreaLeft" t="textAreaTop" r="textAreaRight" b="textAreaBottom"/>
                  <a:pathLst>
                    <a:path w="80574" h="9353">
                      <a:moveTo>
                        <a:pt x="80477" y="9353"/>
                      </a:moveTo>
                      <a:lnTo>
                        <a:pt x="0" y="7405"/>
                      </a:lnTo>
                      <a:lnTo>
                        <a:pt x="195" y="0"/>
                      </a:lnTo>
                      <a:lnTo>
                        <a:pt x="80574" y="1851"/>
                      </a:lnTo>
                      <a:lnTo>
                        <a:pt x="80477" y="935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711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640" bIns="-2664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2400" spc="-1" strike="noStrike">
                    <a:solidFill>
                      <a:schemeClr val="dk1"/>
                    </a:solidFill>
                    <a:latin typeface="Arial"/>
                  </a:endParaRPr>
                </a:p>
              </p:txBody>
            </p:sp>
            <p:sp>
              <p:nvSpPr>
                <p:cNvPr id="252" name="Freeform 73"/>
                <p:cNvSpPr/>
                <p:nvPr/>
              </p:nvSpPr>
              <p:spPr>
                <a:xfrm rot="16376400">
                  <a:off x="9980640" y="2579760"/>
                  <a:ext cx="13320" cy="157320"/>
                </a:xfrm>
                <a:custGeom>
                  <a:avLst/>
                  <a:gdLst>
                    <a:gd name="textAreaLeft" fmla="*/ 0 w 13320"/>
                    <a:gd name="textAreaRight" fmla="*/ 14400 w 13320"/>
                    <a:gd name="textAreaTop" fmla="*/ 0 h 157320"/>
                    <a:gd name="textAreaBottom" fmla="*/ 158400 h 157320"/>
                  </a:gdLst>
                  <a:ahLst/>
                  <a:rect l="textAreaLeft" t="textAreaTop" r="textAreaRight" b="textAreaBottom"/>
                  <a:pathLst>
                    <a:path w="7404" h="80477">
                      <a:moveTo>
                        <a:pt x="0" y="0"/>
                      </a:moveTo>
                      <a:lnTo>
                        <a:pt x="7405" y="0"/>
                      </a:lnTo>
                      <a:lnTo>
                        <a:pt x="7405" y="80477"/>
                      </a:lnTo>
                      <a:lnTo>
                        <a:pt x="0" y="8047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711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2400" spc="-1" strike="noStrike">
                    <a:solidFill>
                      <a:schemeClr val="dk1"/>
                    </a:solidFill>
                    <a:latin typeface="Arial"/>
                  </a:endParaRPr>
                </a:p>
              </p:txBody>
            </p:sp>
          </p:grpSp>
          <p:sp>
            <p:nvSpPr>
              <p:cNvPr id="253" name="Freeform 74"/>
              <p:cNvSpPr/>
              <p:nvPr/>
            </p:nvSpPr>
            <p:spPr>
              <a:xfrm rot="16267200">
                <a:off x="9782280" y="2595600"/>
                <a:ext cx="72720" cy="69840"/>
              </a:xfrm>
              <a:custGeom>
                <a:avLst/>
                <a:gdLst>
                  <a:gd name="textAreaLeft" fmla="*/ 0 w 72720"/>
                  <a:gd name="textAreaRight" fmla="*/ 73800 w 72720"/>
                  <a:gd name="textAreaTop" fmla="*/ 0 h 69840"/>
                  <a:gd name="textAreaBottom" fmla="*/ 70920 h 69840"/>
                </a:gdLst>
                <a:ahLst/>
                <a:rect l="textAreaLeft" t="textAreaTop" r="textAreaRight" b="textAreaBottom"/>
                <a:pathLst>
                  <a:path w="37510" h="36243">
                    <a:moveTo>
                      <a:pt x="0" y="0"/>
                    </a:moveTo>
                    <a:lnTo>
                      <a:pt x="37510" y="0"/>
                    </a:lnTo>
                    <a:lnTo>
                      <a:pt x="37510" y="36244"/>
                    </a:lnTo>
                    <a:lnTo>
                      <a:pt x="0" y="36244"/>
                    </a:lnTo>
                    <a:close/>
                  </a:path>
                </a:pathLst>
              </a:custGeom>
              <a:solidFill>
                <a:schemeClr val="accent1"/>
              </a:solidFill>
              <a:ln w="9711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920" bIns="259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54" name="Freeform 75"/>
              <p:cNvSpPr/>
              <p:nvPr/>
            </p:nvSpPr>
            <p:spPr>
              <a:xfrm>
                <a:off x="10032120" y="2250360"/>
                <a:ext cx="96840" cy="98640"/>
              </a:xfrm>
              <a:custGeom>
                <a:avLst/>
                <a:gdLst>
                  <a:gd name="textAreaLeft" fmla="*/ 0 w 96840"/>
                  <a:gd name="textAreaRight" fmla="*/ 97920 w 96840"/>
                  <a:gd name="textAreaTop" fmla="*/ 0 h 98640"/>
                  <a:gd name="textAreaBottom" fmla="*/ 99720 h 98640"/>
                </a:gdLst>
                <a:ahLst/>
                <a:rect l="textAreaLeft" t="textAreaTop" r="textAreaRight" b="textAreaBottom"/>
                <a:pathLst>
                  <a:path w="49981" h="50566">
                    <a:moveTo>
                      <a:pt x="0" y="49397"/>
                    </a:moveTo>
                    <a:lnTo>
                      <a:pt x="49982" y="50566"/>
                    </a:lnTo>
                    <a:lnTo>
                      <a:pt x="1169" y="0"/>
                    </a:lnTo>
                    <a:lnTo>
                      <a:pt x="0" y="49397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9711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</p:grpSp>
        <p:grpSp>
          <p:nvGrpSpPr>
            <p:cNvPr id="255" name="Graphic 25"/>
            <p:cNvGrpSpPr/>
            <p:nvPr/>
          </p:nvGrpSpPr>
          <p:grpSpPr>
            <a:xfrm>
              <a:off x="10665360" y="2594160"/>
              <a:ext cx="607320" cy="516240"/>
              <a:chOff x="10665360" y="2594160"/>
              <a:chExt cx="607320" cy="516240"/>
            </a:xfrm>
          </p:grpSpPr>
          <p:grpSp>
            <p:nvGrpSpPr>
              <p:cNvPr id="256" name="Graphic 26"/>
              <p:cNvGrpSpPr/>
              <p:nvPr/>
            </p:nvGrpSpPr>
            <p:grpSpPr>
              <a:xfrm>
                <a:off x="10665360" y="2594160"/>
                <a:ext cx="607320" cy="516240"/>
                <a:chOff x="10665360" y="2594160"/>
                <a:chExt cx="607320" cy="516240"/>
              </a:xfrm>
            </p:grpSpPr>
            <p:sp>
              <p:nvSpPr>
                <p:cNvPr id="257" name="Freeform 78"/>
                <p:cNvSpPr/>
                <p:nvPr/>
              </p:nvSpPr>
              <p:spPr>
                <a:xfrm rot="18900000">
                  <a:off x="10813680" y="2719440"/>
                  <a:ext cx="399960" cy="264960"/>
                </a:xfrm>
                <a:custGeom>
                  <a:avLst/>
                  <a:gdLst>
                    <a:gd name="textAreaLeft" fmla="*/ 0 w 399960"/>
                    <a:gd name="textAreaRight" fmla="*/ 401040 w 399960"/>
                    <a:gd name="textAreaTop" fmla="*/ 0 h 264960"/>
                    <a:gd name="textAreaBottom" fmla="*/ 266040 h 264960"/>
                  </a:gdLst>
                  <a:ahLst/>
                  <a:rect l="textAreaLeft" t="textAreaTop" r="textAreaRight" b="textAreaBottom"/>
                  <a:pathLst>
                    <a:path w="203920" h="135622">
                      <a:moveTo>
                        <a:pt x="0" y="0"/>
                      </a:moveTo>
                      <a:lnTo>
                        <a:pt x="203921" y="0"/>
                      </a:lnTo>
                      <a:lnTo>
                        <a:pt x="203921" y="135622"/>
                      </a:lnTo>
                      <a:lnTo>
                        <a:pt x="0" y="135622"/>
                      </a:lnTo>
                      <a:close/>
                    </a:path>
                  </a:pathLst>
                </a:custGeom>
                <a:solidFill>
                  <a:srgbClr val="ecb49f"/>
                </a:solidFill>
                <a:ln w="9711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2400" spc="-1" strike="noStrike">
                    <a:solidFill>
                      <a:schemeClr val="dk1"/>
                    </a:solidFill>
                    <a:latin typeface="Arial"/>
                  </a:endParaRPr>
                </a:p>
              </p:txBody>
            </p:sp>
            <p:sp>
              <p:nvSpPr>
                <p:cNvPr id="258" name="Freeform 79"/>
                <p:cNvSpPr/>
                <p:nvPr/>
              </p:nvSpPr>
              <p:spPr>
                <a:xfrm>
                  <a:off x="10891440" y="2977560"/>
                  <a:ext cx="125280" cy="125280"/>
                </a:xfrm>
                <a:custGeom>
                  <a:avLst/>
                  <a:gdLst>
                    <a:gd name="textAreaLeft" fmla="*/ 0 w 125280"/>
                    <a:gd name="textAreaRight" fmla="*/ 126360 w 125280"/>
                    <a:gd name="textAreaTop" fmla="*/ 0 h 125280"/>
                    <a:gd name="textAreaBottom" fmla="*/ 126360 h 125280"/>
                  </a:gdLst>
                  <a:ahLst/>
                  <a:rect l="textAreaLeft" t="textAreaTop" r="textAreaRight" b="textAreaBottom"/>
                  <a:pathLst>
                    <a:path w="64206" h="64206">
                      <a:moveTo>
                        <a:pt x="60260" y="41262"/>
                      </a:moveTo>
                      <a:cubicBezTo>
                        <a:pt x="65522" y="46523"/>
                        <a:pt x="65522" y="54999"/>
                        <a:pt x="60260" y="60260"/>
                      </a:cubicBezTo>
                      <a:cubicBezTo>
                        <a:pt x="54999" y="65522"/>
                        <a:pt x="46523" y="65522"/>
                        <a:pt x="41262" y="60260"/>
                      </a:cubicBezTo>
                      <a:lnTo>
                        <a:pt x="3946" y="22945"/>
                      </a:lnTo>
                      <a:cubicBezTo>
                        <a:pt x="-1315" y="17683"/>
                        <a:pt x="-1315" y="9207"/>
                        <a:pt x="3946" y="3946"/>
                      </a:cubicBezTo>
                      <a:cubicBezTo>
                        <a:pt x="9207" y="-1315"/>
                        <a:pt x="17684" y="-1315"/>
                        <a:pt x="22945" y="3946"/>
                      </a:cubicBezTo>
                      <a:lnTo>
                        <a:pt x="60260" y="41262"/>
                      </a:lnTo>
                      <a:close/>
                    </a:path>
                  </a:pathLst>
                </a:custGeom>
                <a:solidFill>
                  <a:srgbClr val="c4846e"/>
                </a:solidFill>
                <a:ln w="9711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2400" spc="-1" strike="noStrike">
                    <a:solidFill>
                      <a:schemeClr val="dk1"/>
                    </a:solidFill>
                    <a:latin typeface="Arial"/>
                  </a:endParaRPr>
                </a:p>
              </p:txBody>
            </p:sp>
            <p:sp>
              <p:nvSpPr>
                <p:cNvPr id="259" name="Freeform 80"/>
                <p:cNvSpPr/>
                <p:nvPr/>
              </p:nvSpPr>
              <p:spPr>
                <a:xfrm>
                  <a:off x="10941840" y="2927160"/>
                  <a:ext cx="126000" cy="124920"/>
                </a:xfrm>
                <a:custGeom>
                  <a:avLst/>
                  <a:gdLst>
                    <a:gd name="textAreaLeft" fmla="*/ 0 w 126000"/>
                    <a:gd name="textAreaRight" fmla="*/ 127080 w 126000"/>
                    <a:gd name="textAreaTop" fmla="*/ 0 h 124920"/>
                    <a:gd name="textAreaBottom" fmla="*/ 126000 h 124920"/>
                  </a:gdLst>
                  <a:ahLst/>
                  <a:rect l="textAreaLeft" t="textAreaTop" r="textAreaRight" b="textAreaBottom"/>
                  <a:pathLst>
                    <a:path w="64303" h="64206">
                      <a:moveTo>
                        <a:pt x="60358" y="41262"/>
                      </a:moveTo>
                      <a:cubicBezTo>
                        <a:pt x="65619" y="46523"/>
                        <a:pt x="65619" y="54999"/>
                        <a:pt x="60358" y="60260"/>
                      </a:cubicBezTo>
                      <a:cubicBezTo>
                        <a:pt x="55097" y="65522"/>
                        <a:pt x="46523" y="65522"/>
                        <a:pt x="41262" y="60260"/>
                      </a:cubicBezTo>
                      <a:lnTo>
                        <a:pt x="3946" y="22945"/>
                      </a:lnTo>
                      <a:cubicBezTo>
                        <a:pt x="-1315" y="17684"/>
                        <a:pt x="-1315" y="9207"/>
                        <a:pt x="3946" y="3946"/>
                      </a:cubicBezTo>
                      <a:cubicBezTo>
                        <a:pt x="9207" y="-1315"/>
                        <a:pt x="17684" y="-1315"/>
                        <a:pt x="22945" y="3946"/>
                      </a:cubicBezTo>
                      <a:lnTo>
                        <a:pt x="60260" y="41262"/>
                      </a:lnTo>
                      <a:close/>
                    </a:path>
                  </a:pathLst>
                </a:custGeom>
                <a:solidFill>
                  <a:srgbClr val="c4846e"/>
                </a:solidFill>
                <a:ln w="9711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2400" spc="-1" strike="noStrike">
                    <a:solidFill>
                      <a:schemeClr val="dk1"/>
                    </a:solidFill>
                    <a:latin typeface="Arial"/>
                  </a:endParaRPr>
                </a:p>
              </p:txBody>
            </p:sp>
            <p:sp>
              <p:nvSpPr>
                <p:cNvPr id="260" name="Freeform 81"/>
                <p:cNvSpPr/>
                <p:nvPr/>
              </p:nvSpPr>
              <p:spPr>
                <a:xfrm>
                  <a:off x="10992240" y="2876760"/>
                  <a:ext cx="124920" cy="124920"/>
                </a:xfrm>
                <a:custGeom>
                  <a:avLst/>
                  <a:gdLst>
                    <a:gd name="textAreaLeft" fmla="*/ 0 w 124920"/>
                    <a:gd name="textAreaRight" fmla="*/ 126000 w 124920"/>
                    <a:gd name="textAreaTop" fmla="*/ 0 h 124920"/>
                    <a:gd name="textAreaBottom" fmla="*/ 126000 h 124920"/>
                  </a:gdLst>
                  <a:ahLst/>
                  <a:rect l="textAreaLeft" t="textAreaTop" r="textAreaRight" b="textAreaBottom"/>
                  <a:pathLst>
                    <a:path w="64206" h="64206">
                      <a:moveTo>
                        <a:pt x="60260" y="41262"/>
                      </a:moveTo>
                      <a:cubicBezTo>
                        <a:pt x="65522" y="46523"/>
                        <a:pt x="65522" y="54999"/>
                        <a:pt x="60260" y="60260"/>
                      </a:cubicBezTo>
                      <a:cubicBezTo>
                        <a:pt x="54999" y="65522"/>
                        <a:pt x="46523" y="65522"/>
                        <a:pt x="41262" y="60260"/>
                      </a:cubicBezTo>
                      <a:lnTo>
                        <a:pt x="3946" y="22945"/>
                      </a:lnTo>
                      <a:cubicBezTo>
                        <a:pt x="-1315" y="17683"/>
                        <a:pt x="-1315" y="9207"/>
                        <a:pt x="3946" y="3946"/>
                      </a:cubicBezTo>
                      <a:cubicBezTo>
                        <a:pt x="9207" y="-1315"/>
                        <a:pt x="17684" y="-1315"/>
                        <a:pt x="22945" y="3946"/>
                      </a:cubicBezTo>
                      <a:lnTo>
                        <a:pt x="60260" y="41262"/>
                      </a:lnTo>
                      <a:close/>
                    </a:path>
                  </a:pathLst>
                </a:custGeom>
                <a:solidFill>
                  <a:srgbClr val="c4846e"/>
                </a:solidFill>
                <a:ln w="9711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2400" spc="-1" strike="noStrike">
                    <a:solidFill>
                      <a:schemeClr val="dk1"/>
                    </a:solidFill>
                    <a:latin typeface="Arial"/>
                  </a:endParaRPr>
                </a:p>
              </p:txBody>
            </p:sp>
            <p:sp>
              <p:nvSpPr>
                <p:cNvPr id="261" name="Freeform 82"/>
                <p:cNvSpPr/>
                <p:nvPr/>
              </p:nvSpPr>
              <p:spPr>
                <a:xfrm>
                  <a:off x="11043000" y="2826000"/>
                  <a:ext cx="124920" cy="124920"/>
                </a:xfrm>
                <a:custGeom>
                  <a:avLst/>
                  <a:gdLst>
                    <a:gd name="textAreaLeft" fmla="*/ 0 w 124920"/>
                    <a:gd name="textAreaRight" fmla="*/ 126000 w 124920"/>
                    <a:gd name="textAreaTop" fmla="*/ 0 h 124920"/>
                    <a:gd name="textAreaBottom" fmla="*/ 126000 h 124920"/>
                  </a:gdLst>
                  <a:ahLst/>
                  <a:rect l="textAreaLeft" t="textAreaTop" r="textAreaRight" b="textAreaBottom"/>
                  <a:pathLst>
                    <a:path w="64206" h="64206">
                      <a:moveTo>
                        <a:pt x="60260" y="41262"/>
                      </a:moveTo>
                      <a:cubicBezTo>
                        <a:pt x="65522" y="46523"/>
                        <a:pt x="65522" y="54999"/>
                        <a:pt x="60260" y="60260"/>
                      </a:cubicBezTo>
                      <a:cubicBezTo>
                        <a:pt x="54999" y="65522"/>
                        <a:pt x="46523" y="65522"/>
                        <a:pt x="41262" y="60260"/>
                      </a:cubicBezTo>
                      <a:lnTo>
                        <a:pt x="3946" y="22945"/>
                      </a:lnTo>
                      <a:cubicBezTo>
                        <a:pt x="-1315" y="17683"/>
                        <a:pt x="-1315" y="9207"/>
                        <a:pt x="3946" y="3946"/>
                      </a:cubicBezTo>
                      <a:cubicBezTo>
                        <a:pt x="9207" y="-1315"/>
                        <a:pt x="17684" y="-1315"/>
                        <a:pt x="22945" y="3946"/>
                      </a:cubicBezTo>
                      <a:lnTo>
                        <a:pt x="60260" y="41262"/>
                      </a:lnTo>
                      <a:close/>
                    </a:path>
                  </a:pathLst>
                </a:custGeom>
                <a:solidFill>
                  <a:srgbClr val="c4846e"/>
                </a:solidFill>
                <a:ln w="9711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2400" spc="-1" strike="noStrike">
                    <a:solidFill>
                      <a:schemeClr val="dk1"/>
                    </a:solidFill>
                    <a:latin typeface="Arial"/>
                  </a:endParaRPr>
                </a:p>
              </p:txBody>
            </p:sp>
            <p:sp>
              <p:nvSpPr>
                <p:cNvPr id="262" name="Freeform 83"/>
                <p:cNvSpPr/>
                <p:nvPr/>
              </p:nvSpPr>
              <p:spPr>
                <a:xfrm rot="18900000">
                  <a:off x="10773720" y="2697120"/>
                  <a:ext cx="264960" cy="289800"/>
                </a:xfrm>
                <a:custGeom>
                  <a:avLst/>
                  <a:gdLst>
                    <a:gd name="textAreaLeft" fmla="*/ 0 w 264960"/>
                    <a:gd name="textAreaRight" fmla="*/ 266040 w 264960"/>
                    <a:gd name="textAreaTop" fmla="*/ 0 h 289800"/>
                    <a:gd name="textAreaBottom" fmla="*/ 290880 h 289800"/>
                  </a:gdLst>
                  <a:ahLst/>
                  <a:rect l="textAreaLeft" t="textAreaTop" r="textAreaRight" b="textAreaBottom"/>
                  <a:pathLst>
                    <a:path w="135622" h="147995">
                      <a:moveTo>
                        <a:pt x="0" y="0"/>
                      </a:moveTo>
                      <a:lnTo>
                        <a:pt x="135622" y="0"/>
                      </a:lnTo>
                      <a:lnTo>
                        <a:pt x="135622" y="147996"/>
                      </a:lnTo>
                      <a:lnTo>
                        <a:pt x="0" y="147996"/>
                      </a:lnTo>
                      <a:close/>
                    </a:path>
                  </a:pathLst>
                </a:custGeom>
                <a:solidFill>
                  <a:srgbClr val="c4846e"/>
                </a:solidFill>
                <a:ln w="9711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2400" spc="-1" strike="noStrike">
                    <a:solidFill>
                      <a:schemeClr val="dk1"/>
                    </a:solidFill>
                    <a:latin typeface="Arial"/>
                  </a:endParaRPr>
                </a:p>
              </p:txBody>
            </p:sp>
            <p:sp>
              <p:nvSpPr>
                <p:cNvPr id="263" name="Freeform 84"/>
                <p:cNvSpPr/>
                <p:nvPr/>
              </p:nvSpPr>
              <p:spPr>
                <a:xfrm>
                  <a:off x="10665360" y="2600280"/>
                  <a:ext cx="287280" cy="287640"/>
                </a:xfrm>
                <a:custGeom>
                  <a:avLst/>
                  <a:gdLst>
                    <a:gd name="textAreaLeft" fmla="*/ 0 w 287280"/>
                    <a:gd name="textAreaRight" fmla="*/ 288360 w 287280"/>
                    <a:gd name="textAreaTop" fmla="*/ 0 h 287640"/>
                    <a:gd name="textAreaBottom" fmla="*/ 288720 h 287640"/>
                  </a:gdLst>
                  <a:ahLst/>
                  <a:rect l="textAreaLeft" t="textAreaTop" r="textAreaRight" b="textAreaBottom"/>
                  <a:pathLst>
                    <a:path w="146632" h="146631">
                      <a:moveTo>
                        <a:pt x="50761" y="146632"/>
                      </a:moveTo>
                      <a:lnTo>
                        <a:pt x="4969" y="100840"/>
                      </a:lnTo>
                      <a:cubicBezTo>
                        <a:pt x="-1656" y="94215"/>
                        <a:pt x="-1656" y="83497"/>
                        <a:pt x="4969" y="76872"/>
                      </a:cubicBezTo>
                      <a:lnTo>
                        <a:pt x="76872" y="4969"/>
                      </a:lnTo>
                      <a:cubicBezTo>
                        <a:pt x="83497" y="-1656"/>
                        <a:pt x="94215" y="-1656"/>
                        <a:pt x="100840" y="4969"/>
                      </a:cubicBezTo>
                      <a:lnTo>
                        <a:pt x="146632" y="50664"/>
                      </a:lnTo>
                      <a:lnTo>
                        <a:pt x="50761" y="146535"/>
                      </a:ln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9711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2400" spc="-1" strike="noStrike">
                    <a:solidFill>
                      <a:schemeClr val="dk1"/>
                    </a:solidFill>
                    <a:latin typeface="Arial"/>
                  </a:endParaRPr>
                </a:p>
              </p:txBody>
            </p:sp>
            <p:sp>
              <p:nvSpPr>
                <p:cNvPr id="264" name="Freeform 85"/>
                <p:cNvSpPr/>
                <p:nvPr/>
              </p:nvSpPr>
              <p:spPr>
                <a:xfrm>
                  <a:off x="10755000" y="2885040"/>
                  <a:ext cx="75600" cy="75960"/>
                </a:xfrm>
                <a:custGeom>
                  <a:avLst/>
                  <a:gdLst>
                    <a:gd name="textAreaLeft" fmla="*/ 0 w 75600"/>
                    <a:gd name="textAreaRight" fmla="*/ 76680 w 75600"/>
                    <a:gd name="textAreaTop" fmla="*/ 0 h 75960"/>
                    <a:gd name="textAreaBottom" fmla="*/ 77040 h 75960"/>
                  </a:gdLst>
                  <a:ahLst/>
                  <a:rect l="textAreaLeft" t="textAreaTop" r="textAreaRight" b="textAreaBottom"/>
                  <a:pathLst>
                    <a:path w="38971" h="38971">
                      <a:moveTo>
                        <a:pt x="22945" y="35026"/>
                      </a:moveTo>
                      <a:cubicBezTo>
                        <a:pt x="17684" y="40287"/>
                        <a:pt x="9207" y="40287"/>
                        <a:pt x="3946" y="35026"/>
                      </a:cubicBezTo>
                      <a:cubicBezTo>
                        <a:pt x="-1315" y="29765"/>
                        <a:pt x="-1315" y="21288"/>
                        <a:pt x="3946" y="16027"/>
                      </a:cubicBezTo>
                      <a:lnTo>
                        <a:pt x="16027" y="3946"/>
                      </a:lnTo>
                      <a:cubicBezTo>
                        <a:pt x="21288" y="-1315"/>
                        <a:pt x="29765" y="-1315"/>
                        <a:pt x="35026" y="3946"/>
                      </a:cubicBezTo>
                      <a:cubicBezTo>
                        <a:pt x="40287" y="9207"/>
                        <a:pt x="40287" y="17683"/>
                        <a:pt x="35026" y="22945"/>
                      </a:cubicBezTo>
                      <a:lnTo>
                        <a:pt x="22945" y="35026"/>
                      </a:lnTo>
                      <a:close/>
                    </a:path>
                  </a:pathLst>
                </a:custGeom>
                <a:solidFill>
                  <a:srgbClr val="ecb49f"/>
                </a:solidFill>
                <a:ln w="9711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2040" bIns="3204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2400" spc="-1" strike="noStrike">
                    <a:solidFill>
                      <a:schemeClr val="dk1"/>
                    </a:solidFill>
                    <a:latin typeface="Arial"/>
                  </a:endParaRPr>
                </a:p>
              </p:txBody>
            </p:sp>
            <p:sp>
              <p:nvSpPr>
                <p:cNvPr id="265" name="Freeform 86"/>
                <p:cNvSpPr/>
                <p:nvPr/>
              </p:nvSpPr>
              <p:spPr>
                <a:xfrm>
                  <a:off x="10805040" y="2935080"/>
                  <a:ext cx="75960" cy="75240"/>
                </a:xfrm>
                <a:custGeom>
                  <a:avLst/>
                  <a:gdLst>
                    <a:gd name="textAreaLeft" fmla="*/ 0 w 75960"/>
                    <a:gd name="textAreaRight" fmla="*/ 77040 w 75960"/>
                    <a:gd name="textAreaTop" fmla="*/ 0 h 75240"/>
                    <a:gd name="textAreaBottom" fmla="*/ 76320 h 75240"/>
                  </a:gdLst>
                  <a:ahLst/>
                  <a:rect l="textAreaLeft" t="textAreaTop" r="textAreaRight" b="textAreaBottom"/>
                  <a:pathLst>
                    <a:path w="38971" h="38971">
                      <a:moveTo>
                        <a:pt x="22945" y="35026"/>
                      </a:moveTo>
                      <a:cubicBezTo>
                        <a:pt x="17684" y="40287"/>
                        <a:pt x="9207" y="40287"/>
                        <a:pt x="3946" y="35026"/>
                      </a:cubicBezTo>
                      <a:cubicBezTo>
                        <a:pt x="-1315" y="29765"/>
                        <a:pt x="-1315" y="21288"/>
                        <a:pt x="3946" y="16027"/>
                      </a:cubicBezTo>
                      <a:lnTo>
                        <a:pt x="16027" y="3946"/>
                      </a:lnTo>
                      <a:cubicBezTo>
                        <a:pt x="21288" y="-1315"/>
                        <a:pt x="29765" y="-1315"/>
                        <a:pt x="35026" y="3946"/>
                      </a:cubicBezTo>
                      <a:cubicBezTo>
                        <a:pt x="40287" y="9207"/>
                        <a:pt x="40287" y="17684"/>
                        <a:pt x="35026" y="22945"/>
                      </a:cubicBezTo>
                      <a:lnTo>
                        <a:pt x="22945" y="35026"/>
                      </a:lnTo>
                      <a:close/>
                    </a:path>
                  </a:pathLst>
                </a:custGeom>
                <a:solidFill>
                  <a:srgbClr val="ecb49f"/>
                </a:solidFill>
                <a:ln w="9711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1320" bIns="3132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2400" spc="-1" strike="noStrike">
                    <a:solidFill>
                      <a:schemeClr val="dk1"/>
                    </a:solidFill>
                    <a:latin typeface="Arial"/>
                  </a:endParaRPr>
                </a:p>
              </p:txBody>
            </p:sp>
            <p:sp>
              <p:nvSpPr>
                <p:cNvPr id="266" name="Freeform 87"/>
                <p:cNvSpPr/>
                <p:nvPr/>
              </p:nvSpPr>
              <p:spPr>
                <a:xfrm>
                  <a:off x="10854360" y="2984760"/>
                  <a:ext cx="75600" cy="75600"/>
                </a:xfrm>
                <a:custGeom>
                  <a:avLst/>
                  <a:gdLst>
                    <a:gd name="textAreaLeft" fmla="*/ 0 w 75600"/>
                    <a:gd name="textAreaRight" fmla="*/ 76680 w 75600"/>
                    <a:gd name="textAreaTop" fmla="*/ 0 h 75600"/>
                    <a:gd name="textAreaBottom" fmla="*/ 76680 h 75600"/>
                  </a:gdLst>
                  <a:ahLst/>
                  <a:rect l="textAreaLeft" t="textAreaTop" r="textAreaRight" b="textAreaBottom"/>
                  <a:pathLst>
                    <a:path w="38971" h="38971">
                      <a:moveTo>
                        <a:pt x="22945" y="35026"/>
                      </a:moveTo>
                      <a:cubicBezTo>
                        <a:pt x="17683" y="40287"/>
                        <a:pt x="9207" y="40287"/>
                        <a:pt x="3946" y="35026"/>
                      </a:cubicBezTo>
                      <a:cubicBezTo>
                        <a:pt x="-1315" y="29765"/>
                        <a:pt x="-1315" y="21288"/>
                        <a:pt x="3946" y="16027"/>
                      </a:cubicBezTo>
                      <a:lnTo>
                        <a:pt x="16027" y="3946"/>
                      </a:lnTo>
                      <a:cubicBezTo>
                        <a:pt x="21288" y="-1315"/>
                        <a:pt x="29765" y="-1315"/>
                        <a:pt x="35026" y="3946"/>
                      </a:cubicBezTo>
                      <a:cubicBezTo>
                        <a:pt x="40287" y="9207"/>
                        <a:pt x="40287" y="17683"/>
                        <a:pt x="35026" y="22945"/>
                      </a:cubicBezTo>
                      <a:lnTo>
                        <a:pt x="22945" y="35026"/>
                      </a:lnTo>
                      <a:close/>
                    </a:path>
                  </a:pathLst>
                </a:custGeom>
                <a:solidFill>
                  <a:srgbClr val="ecb49f"/>
                </a:solidFill>
                <a:ln w="9711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1680" bIns="3168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2400" spc="-1" strike="noStrike">
                    <a:solidFill>
                      <a:schemeClr val="dk1"/>
                    </a:solidFill>
                    <a:latin typeface="Arial"/>
                  </a:endParaRPr>
                </a:p>
              </p:txBody>
            </p:sp>
            <p:sp>
              <p:nvSpPr>
                <p:cNvPr id="267" name="Freeform 88"/>
                <p:cNvSpPr/>
                <p:nvPr/>
              </p:nvSpPr>
              <p:spPr>
                <a:xfrm>
                  <a:off x="10904400" y="3034800"/>
                  <a:ext cx="75600" cy="75600"/>
                </a:xfrm>
                <a:custGeom>
                  <a:avLst/>
                  <a:gdLst>
                    <a:gd name="textAreaLeft" fmla="*/ 0 w 75600"/>
                    <a:gd name="textAreaRight" fmla="*/ 76680 w 75600"/>
                    <a:gd name="textAreaTop" fmla="*/ 0 h 75600"/>
                    <a:gd name="textAreaBottom" fmla="*/ 76680 h 75600"/>
                  </a:gdLst>
                  <a:ahLst/>
                  <a:rect l="textAreaLeft" t="textAreaTop" r="textAreaRight" b="textAreaBottom"/>
                  <a:pathLst>
                    <a:path w="38971" h="38971">
                      <a:moveTo>
                        <a:pt x="22945" y="35026"/>
                      </a:moveTo>
                      <a:cubicBezTo>
                        <a:pt x="17684" y="40287"/>
                        <a:pt x="9207" y="40287"/>
                        <a:pt x="3946" y="35026"/>
                      </a:cubicBezTo>
                      <a:cubicBezTo>
                        <a:pt x="-1315" y="29765"/>
                        <a:pt x="-1315" y="21288"/>
                        <a:pt x="3946" y="16027"/>
                      </a:cubicBezTo>
                      <a:lnTo>
                        <a:pt x="16027" y="3946"/>
                      </a:lnTo>
                      <a:cubicBezTo>
                        <a:pt x="21288" y="-1315"/>
                        <a:pt x="29765" y="-1315"/>
                        <a:pt x="35026" y="3946"/>
                      </a:cubicBezTo>
                      <a:cubicBezTo>
                        <a:pt x="40287" y="9207"/>
                        <a:pt x="40287" y="17684"/>
                        <a:pt x="35026" y="22945"/>
                      </a:cubicBezTo>
                      <a:lnTo>
                        <a:pt x="22945" y="35026"/>
                      </a:lnTo>
                      <a:close/>
                    </a:path>
                  </a:pathLst>
                </a:custGeom>
                <a:solidFill>
                  <a:srgbClr val="ecb49f"/>
                </a:solidFill>
                <a:ln w="9711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1680" bIns="3168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2400" spc="-1" strike="noStrike">
                    <a:solidFill>
                      <a:schemeClr val="dk1"/>
                    </a:solidFill>
                    <a:latin typeface="Arial"/>
                  </a:endParaRPr>
                </a:p>
              </p:txBody>
            </p:sp>
            <p:sp>
              <p:nvSpPr>
                <p:cNvPr id="268" name="Freeform 89"/>
                <p:cNvSpPr/>
                <p:nvPr/>
              </p:nvSpPr>
              <p:spPr>
                <a:xfrm>
                  <a:off x="11007360" y="2594160"/>
                  <a:ext cx="265320" cy="265680"/>
                </a:xfrm>
                <a:custGeom>
                  <a:avLst/>
                  <a:gdLst>
                    <a:gd name="textAreaLeft" fmla="*/ 0 w 265320"/>
                    <a:gd name="textAreaRight" fmla="*/ 266400 w 265320"/>
                    <a:gd name="textAreaTop" fmla="*/ 0 h 265680"/>
                    <a:gd name="textAreaBottom" fmla="*/ 266760 h 265680"/>
                  </a:gdLst>
                  <a:ahLst/>
                  <a:rect l="textAreaLeft" t="textAreaTop" r="textAreaRight" b="textAreaBottom"/>
                  <a:pathLst>
                    <a:path w="135548" h="135518">
                      <a:moveTo>
                        <a:pt x="0" y="39647"/>
                      </a:moveTo>
                      <a:lnTo>
                        <a:pt x="36341" y="3306"/>
                      </a:lnTo>
                      <a:cubicBezTo>
                        <a:pt x="41603" y="-1955"/>
                        <a:pt x="51248" y="-786"/>
                        <a:pt x="57873" y="5742"/>
                      </a:cubicBezTo>
                      <a:lnTo>
                        <a:pt x="129777" y="77645"/>
                      </a:lnTo>
                      <a:cubicBezTo>
                        <a:pt x="136402" y="84270"/>
                        <a:pt x="137474" y="93916"/>
                        <a:pt x="132212" y="99177"/>
                      </a:cubicBezTo>
                      <a:lnTo>
                        <a:pt x="95871" y="135518"/>
                      </a:lnTo>
                      <a:lnTo>
                        <a:pt x="0" y="396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711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2400" spc="-1" strike="noStrike">
                    <a:solidFill>
                      <a:schemeClr val="dk1"/>
                    </a:solidFill>
                    <a:latin typeface="Arial"/>
                  </a:endParaRPr>
                </a:p>
              </p:txBody>
            </p:sp>
            <p:sp>
              <p:nvSpPr>
                <p:cNvPr id="269" name="Freeform 90"/>
                <p:cNvSpPr/>
                <p:nvPr/>
              </p:nvSpPr>
              <p:spPr>
                <a:xfrm>
                  <a:off x="10905840" y="2694240"/>
                  <a:ext cx="135720" cy="211680"/>
                </a:xfrm>
                <a:custGeom>
                  <a:avLst/>
                  <a:gdLst>
                    <a:gd name="textAreaLeft" fmla="*/ 0 w 135720"/>
                    <a:gd name="textAreaRight" fmla="*/ 136800 w 135720"/>
                    <a:gd name="textAreaTop" fmla="*/ 0 h 211680"/>
                    <a:gd name="textAreaBottom" fmla="*/ 212760 h 211680"/>
                  </a:gdLst>
                  <a:ahLst/>
                  <a:rect l="textAreaLeft" t="textAreaTop" r="textAreaRight" b="textAreaBottom"/>
                  <a:pathLst>
                    <a:path w="69578" h="108254">
                      <a:moveTo>
                        <a:pt x="34382" y="6065"/>
                      </a:moveTo>
                      <a:lnTo>
                        <a:pt x="6712" y="33735"/>
                      </a:lnTo>
                      <a:cubicBezTo>
                        <a:pt x="1646" y="38509"/>
                        <a:pt x="-887" y="45329"/>
                        <a:pt x="282" y="52442"/>
                      </a:cubicBezTo>
                      <a:lnTo>
                        <a:pt x="6809" y="91024"/>
                      </a:lnTo>
                      <a:cubicBezTo>
                        <a:pt x="8758" y="102228"/>
                        <a:pt x="19378" y="109828"/>
                        <a:pt x="30582" y="107977"/>
                      </a:cubicBezTo>
                      <a:cubicBezTo>
                        <a:pt x="41884" y="106125"/>
                        <a:pt x="49386" y="95408"/>
                        <a:pt x="47535" y="84204"/>
                      </a:cubicBezTo>
                      <a:lnTo>
                        <a:pt x="44417" y="65790"/>
                      </a:lnTo>
                      <a:cubicBezTo>
                        <a:pt x="42664" y="60528"/>
                        <a:pt x="43833" y="54488"/>
                        <a:pt x="48022" y="50201"/>
                      </a:cubicBezTo>
                      <a:cubicBezTo>
                        <a:pt x="48899" y="49324"/>
                        <a:pt x="63514" y="35294"/>
                        <a:pt x="63514" y="35294"/>
                      </a:cubicBezTo>
                      <a:cubicBezTo>
                        <a:pt x="71600" y="27207"/>
                        <a:pt x="71600" y="14152"/>
                        <a:pt x="63514" y="6065"/>
                      </a:cubicBezTo>
                      <a:cubicBezTo>
                        <a:pt x="55427" y="-2022"/>
                        <a:pt x="42371" y="-2022"/>
                        <a:pt x="34285" y="6065"/>
                      </a:cubicBezTo>
                      <a:close/>
                    </a:path>
                  </a:pathLst>
                </a:custGeom>
                <a:solidFill>
                  <a:srgbClr val="ecb49f"/>
                </a:solidFill>
                <a:ln w="9711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2400" spc="-1" strike="noStrike">
                    <a:solidFill>
                      <a:schemeClr val="dk1"/>
                    </a:solidFill>
                    <a:latin typeface="Arial"/>
                  </a:endParaRPr>
                </a:p>
              </p:txBody>
            </p:sp>
            <p:sp>
              <p:nvSpPr>
                <p:cNvPr id="270" name="Freeform 91"/>
                <p:cNvSpPr/>
                <p:nvPr/>
              </p:nvSpPr>
              <p:spPr>
                <a:xfrm>
                  <a:off x="10929600" y="2847600"/>
                  <a:ext cx="56160" cy="43920"/>
                </a:xfrm>
                <a:custGeom>
                  <a:avLst/>
                  <a:gdLst>
                    <a:gd name="textAreaLeft" fmla="*/ 0 w 56160"/>
                    <a:gd name="textAreaRight" fmla="*/ 57240 w 56160"/>
                    <a:gd name="textAreaTop" fmla="*/ 0 h 43920"/>
                    <a:gd name="textAreaBottom" fmla="*/ 45000 h 43920"/>
                  </a:gdLst>
                  <a:ahLst/>
                  <a:rect l="textAreaLeft" t="textAreaTop" r="textAreaRight" b="textAreaBottom"/>
                  <a:pathLst>
                    <a:path w="29177" h="22941">
                      <a:moveTo>
                        <a:pt x="0" y="2436"/>
                      </a:moveTo>
                      <a:lnTo>
                        <a:pt x="779" y="11497"/>
                      </a:lnTo>
                      <a:cubicBezTo>
                        <a:pt x="1364" y="18414"/>
                        <a:pt x="7405" y="23481"/>
                        <a:pt x="14322" y="22896"/>
                      </a:cubicBezTo>
                      <a:lnTo>
                        <a:pt x="17732" y="22604"/>
                      </a:lnTo>
                      <a:cubicBezTo>
                        <a:pt x="24650" y="22019"/>
                        <a:pt x="29716" y="15978"/>
                        <a:pt x="29132" y="9061"/>
                      </a:cubicBezTo>
                      <a:lnTo>
                        <a:pt x="28352" y="0"/>
                      </a:lnTo>
                      <a:lnTo>
                        <a:pt x="97" y="24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711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0" bIns="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2400" spc="-1" strike="noStrike">
                    <a:solidFill>
                      <a:schemeClr val="dk1"/>
                    </a:solidFill>
                    <a:latin typeface="Arial"/>
                  </a:endParaRPr>
                </a:p>
              </p:txBody>
            </p:sp>
          </p:grpSp>
          <p:sp>
            <p:nvSpPr>
              <p:cNvPr id="271" name="Freeform 92"/>
              <p:cNvSpPr/>
              <p:nvPr/>
            </p:nvSpPr>
            <p:spPr>
              <a:xfrm>
                <a:off x="10715400" y="2756880"/>
                <a:ext cx="45720" cy="45720"/>
              </a:xfrm>
              <a:custGeom>
                <a:avLst/>
                <a:gdLst>
                  <a:gd name="textAreaLeft" fmla="*/ 0 w 45720"/>
                  <a:gd name="textAreaRight" fmla="*/ 46800 w 45720"/>
                  <a:gd name="textAreaTop" fmla="*/ 0 h 45720"/>
                  <a:gd name="textAreaBottom" fmla="*/ 46800 h 45720"/>
                </a:gdLst>
                <a:ahLst/>
                <a:rect l="textAreaLeft" t="textAreaTop" r="textAreaRight" b="textAreaBottom"/>
                <a:pathLst>
                  <a:path w="23772" h="23772">
                    <a:moveTo>
                      <a:pt x="23773" y="11886"/>
                    </a:moveTo>
                    <a:cubicBezTo>
                      <a:pt x="23773" y="18512"/>
                      <a:pt x="18414" y="23773"/>
                      <a:pt x="11886" y="23773"/>
                    </a:cubicBezTo>
                    <a:cubicBezTo>
                      <a:pt x="5359" y="23773"/>
                      <a:pt x="0" y="18414"/>
                      <a:pt x="0" y="11886"/>
                    </a:cubicBezTo>
                    <a:cubicBezTo>
                      <a:pt x="0" y="5359"/>
                      <a:pt x="5359" y="0"/>
                      <a:pt x="11886" y="0"/>
                    </a:cubicBezTo>
                    <a:cubicBezTo>
                      <a:pt x="18414" y="0"/>
                      <a:pt x="23773" y="5359"/>
                      <a:pt x="23773" y="1188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711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" bIns="18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</p:grpSp>
        <p:grpSp>
          <p:nvGrpSpPr>
            <p:cNvPr id="272" name="Graphic 27"/>
            <p:cNvGrpSpPr/>
            <p:nvPr/>
          </p:nvGrpSpPr>
          <p:grpSpPr>
            <a:xfrm>
              <a:off x="8608320" y="2579400"/>
              <a:ext cx="506160" cy="502560"/>
              <a:chOff x="8608320" y="2579400"/>
              <a:chExt cx="506160" cy="502560"/>
            </a:xfrm>
          </p:grpSpPr>
          <p:grpSp>
            <p:nvGrpSpPr>
              <p:cNvPr id="273" name="Graphic 28"/>
              <p:cNvGrpSpPr/>
              <p:nvPr/>
            </p:nvGrpSpPr>
            <p:grpSpPr>
              <a:xfrm>
                <a:off x="8608320" y="2597400"/>
                <a:ext cx="484560" cy="484560"/>
                <a:chOff x="8608320" y="2597400"/>
                <a:chExt cx="484560" cy="484560"/>
              </a:xfrm>
            </p:grpSpPr>
            <p:sp>
              <p:nvSpPr>
                <p:cNvPr id="274" name="Freeform 95"/>
                <p:cNvSpPr/>
                <p:nvPr/>
              </p:nvSpPr>
              <p:spPr>
                <a:xfrm>
                  <a:off x="8608320" y="2597400"/>
                  <a:ext cx="484560" cy="484560"/>
                </a:xfrm>
                <a:custGeom>
                  <a:avLst/>
                  <a:gdLst>
                    <a:gd name="textAreaLeft" fmla="*/ 0 w 484560"/>
                    <a:gd name="textAreaRight" fmla="*/ 485640 w 484560"/>
                    <a:gd name="textAreaTop" fmla="*/ 0 h 484560"/>
                    <a:gd name="textAreaBottom" fmla="*/ 485640 h 484560"/>
                  </a:gdLst>
                  <a:ahLst/>
                  <a:rect l="textAreaLeft" t="textAreaTop" r="textAreaRight" b="textAreaBottom"/>
                  <a:pathLst>
                    <a:path w="246887" h="246887">
                      <a:moveTo>
                        <a:pt x="246887" y="123444"/>
                      </a:moveTo>
                      <a:cubicBezTo>
                        <a:pt x="246887" y="191645"/>
                        <a:pt x="191645" y="246887"/>
                        <a:pt x="123444" y="246887"/>
                      </a:cubicBezTo>
                      <a:cubicBezTo>
                        <a:pt x="55243" y="246887"/>
                        <a:pt x="0" y="191645"/>
                        <a:pt x="0" y="123444"/>
                      </a:cubicBezTo>
                      <a:cubicBezTo>
                        <a:pt x="0" y="55243"/>
                        <a:pt x="55340" y="0"/>
                        <a:pt x="123444" y="0"/>
                      </a:cubicBezTo>
                      <a:cubicBezTo>
                        <a:pt x="191547" y="0"/>
                        <a:pt x="246887" y="55243"/>
                        <a:pt x="246887" y="12344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711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2400" spc="-1" strike="noStrike">
                    <a:solidFill>
                      <a:schemeClr val="dk1"/>
                    </a:solidFill>
                    <a:latin typeface="Arial"/>
                  </a:endParaRPr>
                </a:p>
              </p:txBody>
            </p:sp>
            <p:sp>
              <p:nvSpPr>
                <p:cNvPr id="275" name="Freeform 96"/>
                <p:cNvSpPr/>
                <p:nvPr/>
              </p:nvSpPr>
              <p:spPr>
                <a:xfrm>
                  <a:off x="8664480" y="2653920"/>
                  <a:ext cx="371880" cy="371520"/>
                </a:xfrm>
                <a:custGeom>
                  <a:avLst/>
                  <a:gdLst>
                    <a:gd name="textAreaLeft" fmla="*/ 0 w 371880"/>
                    <a:gd name="textAreaRight" fmla="*/ 372960 w 371880"/>
                    <a:gd name="textAreaTop" fmla="*/ 0 h 371520"/>
                    <a:gd name="textAreaBottom" fmla="*/ 372600 h 371520"/>
                  </a:gdLst>
                  <a:ahLst/>
                  <a:rect l="textAreaLeft" t="textAreaTop" r="textAreaRight" b="textAreaBottom"/>
                  <a:pathLst>
                    <a:path w="189403" h="189403">
                      <a:moveTo>
                        <a:pt x="189404" y="94702"/>
                      </a:moveTo>
                      <a:cubicBezTo>
                        <a:pt x="189404" y="147022"/>
                        <a:pt x="147022" y="189404"/>
                        <a:pt x="94702" y="189404"/>
                      </a:cubicBezTo>
                      <a:cubicBezTo>
                        <a:pt x="42382" y="189404"/>
                        <a:pt x="0" y="147022"/>
                        <a:pt x="0" y="94702"/>
                      </a:cubicBezTo>
                      <a:cubicBezTo>
                        <a:pt x="0" y="42382"/>
                        <a:pt x="42382" y="0"/>
                        <a:pt x="94702" y="0"/>
                      </a:cubicBezTo>
                      <a:cubicBezTo>
                        <a:pt x="147022" y="0"/>
                        <a:pt x="189404" y="42382"/>
                        <a:pt x="189404" y="947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711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2400" spc="-1" strike="noStrike">
                    <a:solidFill>
                      <a:schemeClr val="dk1"/>
                    </a:solidFill>
                    <a:latin typeface="Arial"/>
                  </a:endParaRPr>
                </a:p>
              </p:txBody>
            </p:sp>
            <p:sp>
              <p:nvSpPr>
                <p:cNvPr id="276" name="Freeform 97"/>
                <p:cNvSpPr/>
                <p:nvPr/>
              </p:nvSpPr>
              <p:spPr>
                <a:xfrm>
                  <a:off x="8718840" y="2707920"/>
                  <a:ext cx="263520" cy="263520"/>
                </a:xfrm>
                <a:custGeom>
                  <a:avLst/>
                  <a:gdLst>
                    <a:gd name="textAreaLeft" fmla="*/ 0 w 263520"/>
                    <a:gd name="textAreaRight" fmla="*/ 264600 w 263520"/>
                    <a:gd name="textAreaTop" fmla="*/ 0 h 263520"/>
                    <a:gd name="textAreaBottom" fmla="*/ 264600 h 263520"/>
                  </a:gdLst>
                  <a:ahLst/>
                  <a:rect l="textAreaLeft" t="textAreaTop" r="textAreaRight" b="textAreaBottom"/>
                  <a:pathLst>
                    <a:path w="134648" h="134648">
                      <a:moveTo>
                        <a:pt x="134648" y="67324"/>
                      </a:moveTo>
                      <a:cubicBezTo>
                        <a:pt x="134648" y="104542"/>
                        <a:pt x="104542" y="134648"/>
                        <a:pt x="67324" y="134648"/>
                      </a:cubicBezTo>
                      <a:cubicBezTo>
                        <a:pt x="30106" y="134648"/>
                        <a:pt x="0" y="104542"/>
                        <a:pt x="0" y="67324"/>
                      </a:cubicBezTo>
                      <a:cubicBezTo>
                        <a:pt x="0" y="30106"/>
                        <a:pt x="30106" y="0"/>
                        <a:pt x="67324" y="0"/>
                      </a:cubicBezTo>
                      <a:cubicBezTo>
                        <a:pt x="104542" y="0"/>
                        <a:pt x="134648" y="30106"/>
                        <a:pt x="134648" y="6732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711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2400" spc="-1" strike="noStrike">
                    <a:solidFill>
                      <a:schemeClr val="dk1"/>
                    </a:solidFill>
                    <a:latin typeface="Arial"/>
                  </a:endParaRPr>
                </a:p>
              </p:txBody>
            </p:sp>
            <p:sp>
              <p:nvSpPr>
                <p:cNvPr id="277" name="Freeform 98"/>
                <p:cNvSpPr/>
                <p:nvPr/>
              </p:nvSpPr>
              <p:spPr>
                <a:xfrm>
                  <a:off x="8775000" y="2764080"/>
                  <a:ext cx="150840" cy="150840"/>
                </a:xfrm>
                <a:custGeom>
                  <a:avLst/>
                  <a:gdLst>
                    <a:gd name="textAreaLeft" fmla="*/ 0 w 150840"/>
                    <a:gd name="textAreaRight" fmla="*/ 151920 w 150840"/>
                    <a:gd name="textAreaTop" fmla="*/ 0 h 150840"/>
                    <a:gd name="textAreaBottom" fmla="*/ 151920 h 150840"/>
                  </a:gdLst>
                  <a:ahLst/>
                  <a:rect l="textAreaLeft" t="textAreaTop" r="textAreaRight" b="textAreaBottom"/>
                  <a:pathLst>
                    <a:path w="77066" h="77164">
                      <a:moveTo>
                        <a:pt x="77067" y="38582"/>
                      </a:moveTo>
                      <a:cubicBezTo>
                        <a:pt x="77067" y="59822"/>
                        <a:pt x="59822" y="77165"/>
                        <a:pt x="38485" y="77165"/>
                      </a:cubicBezTo>
                      <a:cubicBezTo>
                        <a:pt x="17148" y="77165"/>
                        <a:pt x="0" y="59919"/>
                        <a:pt x="0" y="38582"/>
                      </a:cubicBezTo>
                      <a:cubicBezTo>
                        <a:pt x="0" y="17245"/>
                        <a:pt x="17245" y="0"/>
                        <a:pt x="38485" y="0"/>
                      </a:cubicBezTo>
                      <a:cubicBezTo>
                        <a:pt x="59724" y="0"/>
                        <a:pt x="77067" y="17245"/>
                        <a:pt x="77067" y="385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711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2400" spc="-1" strike="noStrike">
                    <a:solidFill>
                      <a:schemeClr val="dk1"/>
                    </a:solidFill>
                    <a:latin typeface="Arial"/>
                  </a:endParaRPr>
                </a:p>
              </p:txBody>
            </p:sp>
            <p:sp>
              <p:nvSpPr>
                <p:cNvPr id="278" name="Freeform 99"/>
                <p:cNvSpPr/>
                <p:nvPr/>
              </p:nvSpPr>
              <p:spPr>
                <a:xfrm>
                  <a:off x="8821440" y="2810520"/>
                  <a:ext cx="57240" cy="57960"/>
                </a:xfrm>
                <a:custGeom>
                  <a:avLst/>
                  <a:gdLst>
                    <a:gd name="textAreaLeft" fmla="*/ 0 w 57240"/>
                    <a:gd name="textAreaRight" fmla="*/ 58320 w 57240"/>
                    <a:gd name="textAreaTop" fmla="*/ 0 h 57960"/>
                    <a:gd name="textAreaBottom" fmla="*/ 59040 h 57960"/>
                  </a:gdLst>
                  <a:ahLst/>
                  <a:rect l="textAreaLeft" t="textAreaTop" r="textAreaRight" b="textAreaBottom"/>
                  <a:pathLst>
                    <a:path w="30008" h="30008">
                      <a:moveTo>
                        <a:pt x="30008" y="15004"/>
                      </a:moveTo>
                      <a:cubicBezTo>
                        <a:pt x="30008" y="23286"/>
                        <a:pt x="23286" y="30008"/>
                        <a:pt x="15004" y="30008"/>
                      </a:cubicBezTo>
                      <a:cubicBezTo>
                        <a:pt x="6723" y="30008"/>
                        <a:pt x="0" y="23286"/>
                        <a:pt x="0" y="15004"/>
                      </a:cubicBezTo>
                      <a:cubicBezTo>
                        <a:pt x="0" y="6723"/>
                        <a:pt x="6723" y="0"/>
                        <a:pt x="15004" y="0"/>
                      </a:cubicBezTo>
                      <a:cubicBezTo>
                        <a:pt x="23286" y="0"/>
                        <a:pt x="30008" y="6723"/>
                        <a:pt x="30008" y="1500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711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040" bIns="1404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2400" spc="-1" strike="noStrike">
                    <a:solidFill>
                      <a:schemeClr val="dk1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279" name="Graphic 29"/>
              <p:cNvGrpSpPr/>
              <p:nvPr/>
            </p:nvGrpSpPr>
            <p:grpSpPr>
              <a:xfrm>
                <a:off x="8837280" y="2579400"/>
                <a:ext cx="277200" cy="275760"/>
                <a:chOff x="8837280" y="2579400"/>
                <a:chExt cx="277200" cy="275760"/>
              </a:xfrm>
            </p:grpSpPr>
            <p:sp>
              <p:nvSpPr>
                <p:cNvPr id="280" name="Freeform 101"/>
                <p:cNvSpPr/>
                <p:nvPr/>
              </p:nvSpPr>
              <p:spPr>
                <a:xfrm>
                  <a:off x="8837280" y="2795760"/>
                  <a:ext cx="59400" cy="59400"/>
                </a:xfrm>
                <a:custGeom>
                  <a:avLst/>
                  <a:gdLst>
                    <a:gd name="textAreaLeft" fmla="*/ 0 w 59400"/>
                    <a:gd name="textAreaRight" fmla="*/ 60480 w 59400"/>
                    <a:gd name="textAreaTop" fmla="*/ 0 h 59400"/>
                    <a:gd name="textAreaBottom" fmla="*/ 60480 h 59400"/>
                  </a:gdLst>
                  <a:ahLst/>
                  <a:rect l="textAreaLeft" t="textAreaTop" r="textAreaRight" b="textAreaBottom"/>
                  <a:pathLst>
                    <a:path w="31177" h="31177">
                      <a:moveTo>
                        <a:pt x="31178" y="18219"/>
                      </a:moveTo>
                      <a:lnTo>
                        <a:pt x="0" y="31178"/>
                      </a:lnTo>
                      <a:lnTo>
                        <a:pt x="12958" y="0"/>
                      </a:lnTo>
                      <a:lnTo>
                        <a:pt x="31178" y="18219"/>
                      </a:lnTo>
                      <a:close/>
                    </a:path>
                  </a:pathLst>
                </a:custGeom>
                <a:solidFill>
                  <a:srgbClr val="2a2b7c"/>
                </a:solidFill>
                <a:ln w="9711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5480" bIns="1548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2400" spc="-1" strike="noStrike">
                    <a:solidFill>
                      <a:schemeClr val="dk1"/>
                    </a:solidFill>
                    <a:latin typeface="Arial"/>
                  </a:endParaRPr>
                </a:p>
              </p:txBody>
            </p:sp>
            <p:sp>
              <p:nvSpPr>
                <p:cNvPr id="281" name="Freeform 102"/>
                <p:cNvSpPr/>
                <p:nvPr/>
              </p:nvSpPr>
              <p:spPr>
                <a:xfrm rot="18900000">
                  <a:off x="8816400" y="2719080"/>
                  <a:ext cx="307800" cy="7920"/>
                </a:xfrm>
                <a:custGeom>
                  <a:avLst/>
                  <a:gdLst>
                    <a:gd name="textAreaLeft" fmla="*/ 0 w 307800"/>
                    <a:gd name="textAreaRight" fmla="*/ 308880 w 307800"/>
                    <a:gd name="textAreaTop" fmla="*/ 0 h 7920"/>
                    <a:gd name="textAreaBottom" fmla="*/ 9000 h 7920"/>
                  </a:gdLst>
                  <a:ahLst/>
                  <a:rect l="textAreaLeft" t="textAreaTop" r="textAreaRight" b="textAreaBottom"/>
                  <a:pathLst>
                    <a:path w="157544" h="4481">
                      <a:moveTo>
                        <a:pt x="0" y="0"/>
                      </a:moveTo>
                      <a:lnTo>
                        <a:pt x="157544" y="0"/>
                      </a:lnTo>
                      <a:lnTo>
                        <a:pt x="157544" y="4482"/>
                      </a:lnTo>
                      <a:lnTo>
                        <a:pt x="0" y="4482"/>
                      </a:lnTo>
                      <a:close/>
                    </a:path>
                  </a:pathLst>
                </a:custGeom>
                <a:solidFill>
                  <a:srgbClr val="2a2b7c"/>
                </a:solidFill>
                <a:ln w="9711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2400" spc="-1" strike="noStrike">
                    <a:solidFill>
                      <a:schemeClr val="dk1"/>
                    </a:solidFill>
                    <a:latin typeface="Arial"/>
                  </a:endParaRPr>
                </a:p>
              </p:txBody>
            </p:sp>
            <p:sp>
              <p:nvSpPr>
                <p:cNvPr id="282" name="Freeform 103"/>
                <p:cNvSpPr/>
                <p:nvPr/>
              </p:nvSpPr>
              <p:spPr>
                <a:xfrm>
                  <a:off x="9036360" y="2617560"/>
                  <a:ext cx="78120" cy="48240"/>
                </a:xfrm>
                <a:custGeom>
                  <a:avLst/>
                  <a:gdLst>
                    <a:gd name="textAreaLeft" fmla="*/ 0 w 78120"/>
                    <a:gd name="textAreaRight" fmla="*/ 79200 w 78120"/>
                    <a:gd name="textAreaTop" fmla="*/ 0 h 48240"/>
                    <a:gd name="textAreaBottom" fmla="*/ 49320 h 48240"/>
                  </a:gdLst>
                  <a:ahLst/>
                  <a:rect l="textAreaLeft" t="textAreaTop" r="textAreaRight" b="textAreaBottom"/>
                  <a:pathLst>
                    <a:path w="40238" h="25136">
                      <a:moveTo>
                        <a:pt x="23870" y="0"/>
                      </a:moveTo>
                      <a:lnTo>
                        <a:pt x="40239" y="1267"/>
                      </a:lnTo>
                      <a:lnTo>
                        <a:pt x="16368" y="25137"/>
                      </a:lnTo>
                      <a:lnTo>
                        <a:pt x="0" y="23870"/>
                      </a:lnTo>
                      <a:lnTo>
                        <a:pt x="2387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711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320" bIns="432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2400" spc="-1" strike="noStrike">
                    <a:solidFill>
                      <a:schemeClr val="dk1"/>
                    </a:solidFill>
                    <a:latin typeface="Arial"/>
                  </a:endParaRPr>
                </a:p>
              </p:txBody>
            </p:sp>
            <p:sp>
              <p:nvSpPr>
                <p:cNvPr id="283" name="Freeform 104"/>
                <p:cNvSpPr/>
                <p:nvPr/>
              </p:nvSpPr>
              <p:spPr>
                <a:xfrm>
                  <a:off x="9028080" y="2579400"/>
                  <a:ext cx="47880" cy="77760"/>
                </a:xfrm>
                <a:custGeom>
                  <a:avLst/>
                  <a:gdLst>
                    <a:gd name="textAreaLeft" fmla="*/ 0 w 47880"/>
                    <a:gd name="textAreaRight" fmla="*/ 48960 w 47880"/>
                    <a:gd name="textAreaTop" fmla="*/ 0 h 77760"/>
                    <a:gd name="textAreaBottom" fmla="*/ 78840 h 77760"/>
                  </a:gdLst>
                  <a:ahLst/>
                  <a:rect l="textAreaLeft" t="textAreaTop" r="textAreaRight" b="textAreaBottom"/>
                  <a:pathLst>
                    <a:path w="25136" h="40335">
                      <a:moveTo>
                        <a:pt x="25137" y="16368"/>
                      </a:moveTo>
                      <a:lnTo>
                        <a:pt x="23870" y="0"/>
                      </a:lnTo>
                      <a:lnTo>
                        <a:pt x="0" y="23968"/>
                      </a:lnTo>
                      <a:lnTo>
                        <a:pt x="1169" y="40336"/>
                      </a:lnTo>
                      <a:lnTo>
                        <a:pt x="25137" y="163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711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3840" bIns="33840" anchor="ctr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0" lang="en-US" sz="2400" spc="-1" strike="noStrike">
                    <a:solidFill>
                      <a:schemeClr val="dk1"/>
                    </a:solidFill>
                    <a:latin typeface="Arial"/>
                  </a:endParaRPr>
                </a:p>
              </p:txBody>
            </p:sp>
          </p:grpSp>
        </p:grpSp>
        <p:grpSp>
          <p:nvGrpSpPr>
            <p:cNvPr id="284" name="Graphic 30"/>
            <p:cNvGrpSpPr/>
            <p:nvPr/>
          </p:nvGrpSpPr>
          <p:grpSpPr>
            <a:xfrm>
              <a:off x="11121480" y="3629520"/>
              <a:ext cx="245160" cy="333000"/>
              <a:chOff x="11121480" y="3629520"/>
              <a:chExt cx="245160" cy="333000"/>
            </a:xfrm>
          </p:grpSpPr>
          <p:sp>
            <p:nvSpPr>
              <p:cNvPr id="285" name="Freeform 106"/>
              <p:cNvSpPr/>
              <p:nvPr/>
            </p:nvSpPr>
            <p:spPr>
              <a:xfrm>
                <a:off x="11121480" y="3821400"/>
                <a:ext cx="37080" cy="140760"/>
              </a:xfrm>
              <a:custGeom>
                <a:avLst/>
                <a:gdLst>
                  <a:gd name="textAreaLeft" fmla="*/ 0 w 37080"/>
                  <a:gd name="textAreaRight" fmla="*/ 38160 w 37080"/>
                  <a:gd name="textAreaTop" fmla="*/ 0 h 140760"/>
                  <a:gd name="textAreaBottom" fmla="*/ 141840 h 140760"/>
                </a:gdLst>
                <a:ahLst/>
                <a:rect l="textAreaLeft" t="textAreaTop" r="textAreaRight" b="textAreaBottom"/>
                <a:pathLst>
                  <a:path w="19583" h="72000">
                    <a:moveTo>
                      <a:pt x="0" y="0"/>
                    </a:moveTo>
                    <a:lnTo>
                      <a:pt x="19583" y="0"/>
                    </a:lnTo>
                    <a:lnTo>
                      <a:pt x="19583" y="72001"/>
                    </a:lnTo>
                    <a:lnTo>
                      <a:pt x="0" y="72001"/>
                    </a:lnTo>
                    <a:close/>
                  </a:path>
                </a:pathLst>
              </a:custGeom>
              <a:solidFill>
                <a:schemeClr val="accent6"/>
              </a:solidFill>
              <a:ln w="9711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86" name="Freeform 107"/>
              <p:cNvSpPr/>
              <p:nvPr/>
            </p:nvSpPr>
            <p:spPr>
              <a:xfrm>
                <a:off x="11191320" y="3728880"/>
                <a:ext cx="37080" cy="232560"/>
              </a:xfrm>
              <a:custGeom>
                <a:avLst/>
                <a:gdLst>
                  <a:gd name="textAreaLeft" fmla="*/ 0 w 37080"/>
                  <a:gd name="textAreaRight" fmla="*/ 38160 w 37080"/>
                  <a:gd name="textAreaTop" fmla="*/ 0 h 232560"/>
                  <a:gd name="textAreaBottom" fmla="*/ 233640 h 232560"/>
                </a:gdLst>
                <a:ahLst/>
                <a:rect l="textAreaLeft" t="textAreaTop" r="textAreaRight" b="textAreaBottom"/>
                <a:pathLst>
                  <a:path w="19583" h="119156">
                    <a:moveTo>
                      <a:pt x="0" y="0"/>
                    </a:moveTo>
                    <a:lnTo>
                      <a:pt x="19583" y="0"/>
                    </a:lnTo>
                    <a:lnTo>
                      <a:pt x="19583" y="119157"/>
                    </a:lnTo>
                    <a:lnTo>
                      <a:pt x="0" y="119157"/>
                    </a:lnTo>
                    <a:close/>
                  </a:path>
                </a:pathLst>
              </a:custGeom>
              <a:solidFill>
                <a:srgbClr val="ffffff"/>
              </a:solidFill>
              <a:ln w="9711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87" name="Freeform 108"/>
              <p:cNvSpPr/>
              <p:nvPr/>
            </p:nvSpPr>
            <p:spPr>
              <a:xfrm>
                <a:off x="11259360" y="3629520"/>
                <a:ext cx="38880" cy="333000"/>
              </a:xfrm>
              <a:custGeom>
                <a:avLst/>
                <a:gdLst>
                  <a:gd name="textAreaLeft" fmla="*/ 0 w 38880"/>
                  <a:gd name="textAreaRight" fmla="*/ 39960 w 38880"/>
                  <a:gd name="textAreaTop" fmla="*/ 0 h 333000"/>
                  <a:gd name="textAreaBottom" fmla="*/ 334080 h 333000"/>
                </a:gdLst>
                <a:ahLst/>
                <a:rect l="textAreaLeft" t="textAreaTop" r="textAreaRight" b="textAreaBottom"/>
                <a:pathLst>
                  <a:path w="20460" h="170015">
                    <a:moveTo>
                      <a:pt x="19681" y="170015"/>
                    </a:moveTo>
                    <a:lnTo>
                      <a:pt x="0" y="169918"/>
                    </a:lnTo>
                    <a:lnTo>
                      <a:pt x="877" y="0"/>
                    </a:lnTo>
                    <a:lnTo>
                      <a:pt x="20460" y="0"/>
                    </a:lnTo>
                    <a:lnTo>
                      <a:pt x="19681" y="170015"/>
                    </a:lnTo>
                    <a:close/>
                  </a:path>
                </a:pathLst>
              </a:custGeom>
              <a:solidFill>
                <a:schemeClr val="accent2"/>
              </a:solidFill>
              <a:ln w="9711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88" name="Freeform 109"/>
              <p:cNvSpPr/>
              <p:nvPr/>
            </p:nvSpPr>
            <p:spPr>
              <a:xfrm>
                <a:off x="11329560" y="3710880"/>
                <a:ext cx="37080" cy="251640"/>
              </a:xfrm>
              <a:custGeom>
                <a:avLst/>
                <a:gdLst>
                  <a:gd name="textAreaLeft" fmla="*/ 0 w 37080"/>
                  <a:gd name="textAreaRight" fmla="*/ 38160 w 37080"/>
                  <a:gd name="textAreaTop" fmla="*/ 0 h 251640"/>
                  <a:gd name="textAreaBottom" fmla="*/ 252720 h 251640"/>
                </a:gdLst>
                <a:ahLst/>
                <a:rect l="textAreaLeft" t="textAreaTop" r="textAreaRight" b="textAreaBottom"/>
                <a:pathLst>
                  <a:path w="19583" h="128412">
                    <a:moveTo>
                      <a:pt x="0" y="0"/>
                    </a:moveTo>
                    <a:lnTo>
                      <a:pt x="19583" y="0"/>
                    </a:lnTo>
                    <a:lnTo>
                      <a:pt x="19583" y="128413"/>
                    </a:lnTo>
                    <a:lnTo>
                      <a:pt x="0" y="128413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711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</p:grpSp>
        <p:grpSp>
          <p:nvGrpSpPr>
            <p:cNvPr id="289" name="Graphic 31"/>
            <p:cNvGrpSpPr/>
            <p:nvPr/>
          </p:nvGrpSpPr>
          <p:grpSpPr>
            <a:xfrm>
              <a:off x="8165520" y="3588480"/>
              <a:ext cx="299520" cy="479880"/>
              <a:chOff x="8165520" y="3588480"/>
              <a:chExt cx="299520" cy="479880"/>
            </a:xfrm>
          </p:grpSpPr>
          <p:sp>
            <p:nvSpPr>
              <p:cNvPr id="290" name="Freeform 111"/>
              <p:cNvSpPr/>
              <p:nvPr/>
            </p:nvSpPr>
            <p:spPr>
              <a:xfrm>
                <a:off x="8165520" y="3588480"/>
                <a:ext cx="299520" cy="350640"/>
              </a:xfrm>
              <a:custGeom>
                <a:avLst/>
                <a:gdLst>
                  <a:gd name="textAreaLeft" fmla="*/ 0 w 299520"/>
                  <a:gd name="textAreaRight" fmla="*/ 300600 w 299520"/>
                  <a:gd name="textAreaTop" fmla="*/ 0 h 350640"/>
                  <a:gd name="textAreaBottom" fmla="*/ 351720 h 350640"/>
                </a:gdLst>
                <a:ahLst/>
                <a:rect l="textAreaLeft" t="textAreaTop" r="textAreaRight" b="textAreaBottom"/>
                <a:pathLst>
                  <a:path w="152964" h="178686">
                    <a:moveTo>
                      <a:pt x="152965" y="76482"/>
                    </a:moveTo>
                    <a:cubicBezTo>
                      <a:pt x="152965" y="34295"/>
                      <a:pt x="118767" y="0"/>
                      <a:pt x="76482" y="0"/>
                    </a:cubicBezTo>
                    <a:cubicBezTo>
                      <a:pt x="34198" y="0"/>
                      <a:pt x="0" y="34198"/>
                      <a:pt x="0" y="76482"/>
                    </a:cubicBezTo>
                    <a:cubicBezTo>
                      <a:pt x="0" y="95871"/>
                      <a:pt x="7210" y="113603"/>
                      <a:pt x="19096" y="127049"/>
                    </a:cubicBezTo>
                    <a:cubicBezTo>
                      <a:pt x="31372" y="142150"/>
                      <a:pt x="38387" y="159785"/>
                      <a:pt x="38387" y="178686"/>
                    </a:cubicBezTo>
                    <a:lnTo>
                      <a:pt x="113896" y="178686"/>
                    </a:lnTo>
                    <a:cubicBezTo>
                      <a:pt x="113896" y="160857"/>
                      <a:pt x="120228" y="144196"/>
                      <a:pt x="131238" y="129679"/>
                    </a:cubicBezTo>
                    <a:cubicBezTo>
                      <a:pt x="144586" y="115942"/>
                      <a:pt x="152770" y="97235"/>
                      <a:pt x="152770" y="764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711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91" name="Freeform 112"/>
              <p:cNvSpPr/>
              <p:nvPr/>
            </p:nvSpPr>
            <p:spPr>
              <a:xfrm>
                <a:off x="8201520" y="3698640"/>
                <a:ext cx="227520" cy="244080"/>
              </a:xfrm>
              <a:custGeom>
                <a:avLst/>
                <a:gdLst>
                  <a:gd name="textAreaLeft" fmla="*/ 0 w 227520"/>
                  <a:gd name="textAreaRight" fmla="*/ 228600 w 227520"/>
                  <a:gd name="textAreaTop" fmla="*/ 0 h 244080"/>
                  <a:gd name="textAreaBottom" fmla="*/ 245160 h 244080"/>
                </a:gdLst>
                <a:ahLst/>
                <a:rect l="textAreaLeft" t="textAreaTop" r="textAreaRight" b="textAreaBottom"/>
                <a:pathLst>
                  <a:path w="116331" h="124905">
                    <a:moveTo>
                      <a:pt x="114772" y="32249"/>
                    </a:moveTo>
                    <a:cubicBezTo>
                      <a:pt x="114772" y="32249"/>
                      <a:pt x="114870" y="31860"/>
                      <a:pt x="114967" y="31665"/>
                    </a:cubicBezTo>
                    <a:cubicBezTo>
                      <a:pt x="115260" y="30690"/>
                      <a:pt x="115552" y="29619"/>
                      <a:pt x="115747" y="28547"/>
                    </a:cubicBezTo>
                    <a:cubicBezTo>
                      <a:pt x="116136" y="26793"/>
                      <a:pt x="116331" y="24942"/>
                      <a:pt x="116331" y="23091"/>
                    </a:cubicBezTo>
                    <a:cubicBezTo>
                      <a:pt x="116331" y="10425"/>
                      <a:pt x="108147" y="0"/>
                      <a:pt x="98014" y="0"/>
                    </a:cubicBezTo>
                    <a:cubicBezTo>
                      <a:pt x="87882" y="0"/>
                      <a:pt x="79698" y="10328"/>
                      <a:pt x="79698" y="23091"/>
                    </a:cubicBezTo>
                    <a:cubicBezTo>
                      <a:pt x="79698" y="31275"/>
                      <a:pt x="83108" y="38485"/>
                      <a:pt x="88271" y="42577"/>
                    </a:cubicBezTo>
                    <a:lnTo>
                      <a:pt x="67909" y="42577"/>
                    </a:lnTo>
                    <a:cubicBezTo>
                      <a:pt x="73072" y="38485"/>
                      <a:pt x="76482" y="31372"/>
                      <a:pt x="76482" y="23091"/>
                    </a:cubicBezTo>
                    <a:cubicBezTo>
                      <a:pt x="76482" y="10425"/>
                      <a:pt x="68298" y="0"/>
                      <a:pt x="58166" y="0"/>
                    </a:cubicBezTo>
                    <a:cubicBezTo>
                      <a:pt x="48033" y="0"/>
                      <a:pt x="39849" y="10328"/>
                      <a:pt x="39849" y="23091"/>
                    </a:cubicBezTo>
                    <a:cubicBezTo>
                      <a:pt x="39849" y="31275"/>
                      <a:pt x="43259" y="38485"/>
                      <a:pt x="48423" y="42577"/>
                    </a:cubicBezTo>
                    <a:lnTo>
                      <a:pt x="28060" y="42577"/>
                    </a:lnTo>
                    <a:cubicBezTo>
                      <a:pt x="33224" y="38485"/>
                      <a:pt x="36634" y="31372"/>
                      <a:pt x="36634" y="23091"/>
                    </a:cubicBezTo>
                    <a:cubicBezTo>
                      <a:pt x="36634" y="10425"/>
                      <a:pt x="28450" y="0"/>
                      <a:pt x="18317" y="0"/>
                    </a:cubicBezTo>
                    <a:cubicBezTo>
                      <a:pt x="8184" y="0"/>
                      <a:pt x="0" y="10328"/>
                      <a:pt x="0" y="23091"/>
                    </a:cubicBezTo>
                    <a:cubicBezTo>
                      <a:pt x="0" y="23383"/>
                      <a:pt x="0" y="23675"/>
                      <a:pt x="0" y="23968"/>
                    </a:cubicBezTo>
                    <a:lnTo>
                      <a:pt x="0" y="23968"/>
                    </a:lnTo>
                    <a:cubicBezTo>
                      <a:pt x="0" y="23968"/>
                      <a:pt x="0" y="24260"/>
                      <a:pt x="0" y="24357"/>
                    </a:cubicBezTo>
                    <a:cubicBezTo>
                      <a:pt x="0" y="25721"/>
                      <a:pt x="195" y="26988"/>
                      <a:pt x="390" y="28255"/>
                    </a:cubicBezTo>
                    <a:cubicBezTo>
                      <a:pt x="2338" y="40433"/>
                      <a:pt x="12179" y="49982"/>
                      <a:pt x="24455" y="51443"/>
                    </a:cubicBezTo>
                    <a:lnTo>
                      <a:pt x="24455" y="51735"/>
                    </a:lnTo>
                    <a:cubicBezTo>
                      <a:pt x="33711" y="51735"/>
                      <a:pt x="41310" y="59335"/>
                      <a:pt x="41310" y="68591"/>
                    </a:cubicBezTo>
                    <a:lnTo>
                      <a:pt x="41310" y="124905"/>
                    </a:lnTo>
                    <a:lnTo>
                      <a:pt x="50469" y="124905"/>
                    </a:lnTo>
                    <a:lnTo>
                      <a:pt x="50469" y="68591"/>
                    </a:lnTo>
                    <a:cubicBezTo>
                      <a:pt x="50469" y="62160"/>
                      <a:pt x="48033" y="56412"/>
                      <a:pt x="44136" y="51833"/>
                    </a:cubicBezTo>
                    <a:lnTo>
                      <a:pt x="70539" y="51833"/>
                    </a:lnTo>
                    <a:cubicBezTo>
                      <a:pt x="66642" y="56412"/>
                      <a:pt x="64206" y="62160"/>
                      <a:pt x="64206" y="68591"/>
                    </a:cubicBezTo>
                    <a:lnTo>
                      <a:pt x="64206" y="124905"/>
                    </a:lnTo>
                    <a:lnTo>
                      <a:pt x="73365" y="124905"/>
                    </a:lnTo>
                    <a:lnTo>
                      <a:pt x="73365" y="68591"/>
                    </a:lnTo>
                    <a:cubicBezTo>
                      <a:pt x="73365" y="59335"/>
                      <a:pt x="80964" y="51735"/>
                      <a:pt x="90220" y="51735"/>
                    </a:cubicBezTo>
                    <a:lnTo>
                      <a:pt x="90220" y="51540"/>
                    </a:lnTo>
                    <a:cubicBezTo>
                      <a:pt x="101522" y="50566"/>
                      <a:pt x="110875" y="42772"/>
                      <a:pt x="114188" y="32347"/>
                    </a:cubicBezTo>
                    <a:close/>
                    <a:moveTo>
                      <a:pt x="58263" y="9256"/>
                    </a:moveTo>
                    <a:cubicBezTo>
                      <a:pt x="63232" y="9256"/>
                      <a:pt x="67421" y="15589"/>
                      <a:pt x="67421" y="23091"/>
                    </a:cubicBezTo>
                    <a:cubicBezTo>
                      <a:pt x="67421" y="30593"/>
                      <a:pt x="63232" y="36926"/>
                      <a:pt x="58263" y="36926"/>
                    </a:cubicBezTo>
                    <a:cubicBezTo>
                      <a:pt x="53294" y="36926"/>
                      <a:pt x="49202" y="30593"/>
                      <a:pt x="49202" y="23091"/>
                    </a:cubicBezTo>
                    <a:cubicBezTo>
                      <a:pt x="49202" y="15589"/>
                      <a:pt x="53392" y="9256"/>
                      <a:pt x="58263" y="9256"/>
                    </a:cubicBezTo>
                    <a:close/>
                    <a:moveTo>
                      <a:pt x="98014" y="9256"/>
                    </a:moveTo>
                    <a:cubicBezTo>
                      <a:pt x="102983" y="9256"/>
                      <a:pt x="107075" y="15589"/>
                      <a:pt x="107075" y="23091"/>
                    </a:cubicBezTo>
                    <a:cubicBezTo>
                      <a:pt x="107075" y="23383"/>
                      <a:pt x="107075" y="23675"/>
                      <a:pt x="107075" y="23968"/>
                    </a:cubicBezTo>
                    <a:lnTo>
                      <a:pt x="107075" y="23968"/>
                    </a:lnTo>
                    <a:cubicBezTo>
                      <a:pt x="107075" y="25039"/>
                      <a:pt x="106978" y="26014"/>
                      <a:pt x="106783" y="26988"/>
                    </a:cubicBezTo>
                    <a:cubicBezTo>
                      <a:pt x="105614" y="32639"/>
                      <a:pt x="102107" y="37023"/>
                      <a:pt x="98112" y="37023"/>
                    </a:cubicBezTo>
                    <a:cubicBezTo>
                      <a:pt x="93143" y="37023"/>
                      <a:pt x="88953" y="30690"/>
                      <a:pt x="88953" y="23188"/>
                    </a:cubicBezTo>
                    <a:cubicBezTo>
                      <a:pt x="88953" y="15686"/>
                      <a:pt x="93143" y="9353"/>
                      <a:pt x="98112" y="9353"/>
                    </a:cubicBezTo>
                    <a:close/>
                    <a:moveTo>
                      <a:pt x="9451" y="23091"/>
                    </a:moveTo>
                    <a:cubicBezTo>
                      <a:pt x="9451" y="15589"/>
                      <a:pt x="13640" y="9256"/>
                      <a:pt x="18512" y="9256"/>
                    </a:cubicBezTo>
                    <a:cubicBezTo>
                      <a:pt x="23383" y="9256"/>
                      <a:pt x="27670" y="15589"/>
                      <a:pt x="27670" y="23091"/>
                    </a:cubicBezTo>
                    <a:cubicBezTo>
                      <a:pt x="27670" y="30593"/>
                      <a:pt x="23481" y="36926"/>
                      <a:pt x="18512" y="36926"/>
                    </a:cubicBezTo>
                    <a:cubicBezTo>
                      <a:pt x="14322" y="36926"/>
                      <a:pt x="10717" y="32347"/>
                      <a:pt x="9743" y="26403"/>
                    </a:cubicBezTo>
                    <a:cubicBezTo>
                      <a:pt x="9646" y="25624"/>
                      <a:pt x="9451" y="24747"/>
                      <a:pt x="9451" y="23870"/>
                    </a:cubicBezTo>
                    <a:lnTo>
                      <a:pt x="9451" y="23870"/>
                    </a:lnTo>
                    <a:cubicBezTo>
                      <a:pt x="9451" y="23870"/>
                      <a:pt x="9451" y="23286"/>
                      <a:pt x="9451" y="22993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711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  <p:sp>
            <p:nvSpPr>
              <p:cNvPr id="292" name="Freeform 113"/>
              <p:cNvSpPr/>
              <p:nvPr/>
            </p:nvSpPr>
            <p:spPr>
              <a:xfrm>
                <a:off x="8230680" y="3935160"/>
                <a:ext cx="170640" cy="133200"/>
              </a:xfrm>
              <a:custGeom>
                <a:avLst/>
                <a:gdLst>
                  <a:gd name="textAreaLeft" fmla="*/ 0 w 170640"/>
                  <a:gd name="textAreaRight" fmla="*/ 171720 w 170640"/>
                  <a:gd name="textAreaTop" fmla="*/ 0 h 133200"/>
                  <a:gd name="textAreaBottom" fmla="*/ 134280 h 133200"/>
                </a:gdLst>
                <a:ahLst/>
                <a:rect l="textAreaLeft" t="textAreaTop" r="textAreaRight" b="textAreaBottom"/>
                <a:pathLst>
                  <a:path w="87686" h="68298">
                    <a:moveTo>
                      <a:pt x="87687" y="0"/>
                    </a:moveTo>
                    <a:lnTo>
                      <a:pt x="87687" y="24455"/>
                    </a:lnTo>
                    <a:cubicBezTo>
                      <a:pt x="87687" y="48617"/>
                      <a:pt x="68104" y="68298"/>
                      <a:pt x="43843" y="68298"/>
                    </a:cubicBezTo>
                    <a:cubicBezTo>
                      <a:pt x="19583" y="68298"/>
                      <a:pt x="0" y="48715"/>
                      <a:pt x="0" y="24455"/>
                    </a:cubicBezTo>
                    <a:lnTo>
                      <a:pt x="0" y="0"/>
                    </a:lnTo>
                    <a:lnTo>
                      <a:pt x="87687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711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US" sz="2400" spc="-1" strike="noStrike">
                  <a:solidFill>
                    <a:schemeClr val="dk1"/>
                  </a:solidFill>
                  <a:latin typeface="Arial"/>
                </a:endParaRPr>
              </a:p>
            </p:txBody>
          </p:sp>
        </p:grpSp>
      </p:grp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540000" y="900000"/>
            <a:ext cx="11276640" cy="71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1" i="1" lang="en-US" sz="3600" spc="-1" strike="noStrike">
                <a:solidFill>
                  <a:schemeClr val="lt1"/>
                </a:solidFill>
                <a:latin typeface="Times New Roman"/>
              </a:rPr>
              <a:t>Блок 3.  Работа со спрайтами и анимацией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4" name="Picture Placeholder 24" descr="A person looking at a computer"/>
          <p:cNvPicPr/>
          <p:nvPr/>
        </p:nvPicPr>
        <p:blipFill>
          <a:blip r:embed="rId1"/>
          <a:stretch/>
        </p:blipFill>
        <p:spPr>
          <a:xfrm>
            <a:off x="457200" y="3048120"/>
            <a:ext cx="5174280" cy="2589840"/>
          </a:xfrm>
          <a:prstGeom prst="rect">
            <a:avLst/>
          </a:prstGeom>
          <a:ln w="19050">
            <a:noFill/>
          </a:ln>
        </p:spPr>
      </p:pic>
      <p:sp>
        <p:nvSpPr>
          <p:cNvPr id="295" name="PlaceHolder 2"/>
          <p:cNvSpPr>
            <a:spLocks noGrp="1"/>
          </p:cNvSpPr>
          <p:nvPr>
            <p:ph/>
          </p:nvPr>
        </p:nvSpPr>
        <p:spPr>
          <a:xfrm>
            <a:off x="6120000" y="2520000"/>
            <a:ext cx="6071400" cy="433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1" i="1" lang="en-US" sz="2000" spc="-1" strike="noStrike">
                <a:solidFill>
                  <a:schemeClr val="lt1"/>
                </a:solidFill>
                <a:latin typeface="Times New Roman"/>
              </a:rPr>
              <a:t>Цель блока: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chemeClr val="lt1"/>
                </a:solidFill>
                <a:latin typeface="Times New Roman"/>
              </a:rPr>
              <a:t>Создать спрайт "робот", продумать анимацию движений.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1" i="1" lang="en-US" sz="2000" spc="-1" strike="noStrike">
                <a:solidFill>
                  <a:schemeClr val="lt1"/>
                </a:solidFill>
                <a:latin typeface="Times New Roman"/>
              </a:rPr>
              <a:t>Предполагаемая продолжительность: </a:t>
            </a:r>
            <a:r>
              <a:rPr b="0" lang="en-US" sz="2000" spc="-1" strike="noStrike">
                <a:solidFill>
                  <a:schemeClr val="lt1"/>
                </a:solidFill>
                <a:latin typeface="Times New Roman"/>
              </a:rPr>
              <a:t>45 минут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1" i="1" lang="en-US" sz="2000" spc="-1" strike="noStrike">
                <a:solidFill>
                  <a:schemeClr val="lt1"/>
                </a:solidFill>
                <a:latin typeface="Times New Roman"/>
              </a:rPr>
              <a:t>Что делаем: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chemeClr val="lt1"/>
                </a:solidFill>
                <a:latin typeface="Times New Roman"/>
              </a:rPr>
              <a:t>Создаем фон помещения, спрайты «робот», «мусор», «посуда», «игрушки» и др. Добавляем анимацию движений - ходьба, повороты. захваты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sldNum" idx="32"/>
          </p:nvPr>
        </p:nvSpPr>
        <p:spPr>
          <a:xfrm>
            <a:off x="457200" y="6304680"/>
            <a:ext cx="639000" cy="27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200" spc="-1" strike="noStrike">
                <a:solidFill>
                  <a:schemeClr val="lt1"/>
                </a:solidFill>
                <a:latin typeface="Grandview Display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B747872D-08FA-4B23-BE27-AA87DF3B80EB}" type="slidenum">
              <a:rPr b="1" lang="en-US" sz="1200" spc="-1" strike="noStrike">
                <a:solidFill>
                  <a:schemeClr val="lt1"/>
                </a:solidFill>
                <a:latin typeface="Grandview Display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Picture Placeholder 1" descr="A person floating among decorative lines and shapes"/>
          <p:cNvPicPr/>
          <p:nvPr/>
        </p:nvPicPr>
        <p:blipFill>
          <a:blip r:embed="rId1"/>
          <a:srcRect l="24065" t="0" r="24065" b="0"/>
          <a:stretch/>
        </p:blipFill>
        <p:spPr>
          <a:xfrm>
            <a:off x="7942680" y="1752480"/>
            <a:ext cx="3751920" cy="4570920"/>
          </a:xfrm>
          <a:prstGeom prst="rect">
            <a:avLst/>
          </a:prstGeom>
          <a:ln w="19050">
            <a:noFill/>
          </a:ln>
        </p:spPr>
      </p:pic>
      <p:sp>
        <p:nvSpPr>
          <p:cNvPr id="298" name=""/>
          <p:cNvSpPr/>
          <p:nvPr/>
        </p:nvSpPr>
        <p:spPr>
          <a:xfrm>
            <a:off x="180000" y="1260000"/>
            <a:ext cx="7199280" cy="521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"/>
          <p:cNvSpPr/>
          <p:nvPr/>
        </p:nvSpPr>
        <p:spPr>
          <a:xfrm>
            <a:off x="180000" y="1980000"/>
            <a:ext cx="7199280" cy="448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000" spc="-1" strike="noStrike">
                <a:solidFill>
                  <a:srgbClr val="000000"/>
                </a:solidFill>
                <a:latin typeface="Times New Roman"/>
              </a:rPr>
              <a:t>Цель блока: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Написать программу для управление роботом с клавиатуры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000" spc="-1" strike="noStrike">
                <a:solidFill>
                  <a:srgbClr val="000000"/>
                </a:solidFill>
                <a:latin typeface="Times New Roman"/>
              </a:rPr>
              <a:t>Предполагаемая продолжительность: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90 минут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000" spc="-1" strike="noStrike">
                <a:solidFill>
                  <a:srgbClr val="000000"/>
                </a:solidFill>
                <a:latin typeface="Times New Roman"/>
              </a:rPr>
              <a:t>Что делаем: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Пишем программу для управление роботом с клавиатуры.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Добавляем звуки и реакции, например, робот говорит "Привет!" при запуске.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"/>
          <p:cNvSpPr/>
          <p:nvPr/>
        </p:nvSpPr>
        <p:spPr>
          <a:xfrm>
            <a:off x="1620000" y="260640"/>
            <a:ext cx="9359280" cy="81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i="1" lang="ru-RU" sz="3600" spc="-1" strike="noStrike">
                <a:solidFill>
                  <a:srgbClr val="000000"/>
                </a:solidFill>
                <a:latin typeface="Times New Roman"/>
              </a:rPr>
              <a:t>Блок 4.  Программирование базовых команд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/>
          </p:nvPr>
        </p:nvSpPr>
        <p:spPr>
          <a:xfrm>
            <a:off x="6120000" y="2520000"/>
            <a:ext cx="6071400" cy="433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1" i="1" lang="en-US" sz="20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Цель блока: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432000" indent="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Познакомить с дополнительными полезными функциями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432000" indent="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1" i="1" lang="en-US" sz="20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Предполагаемая продолжительность: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 90 минут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432000" indent="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1" i="1" lang="en-US" sz="20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Что делаем: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432000" indent="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Добавляем в программу полезные функции, например робот "убирает мусор" (при касании спрайта "мусор" — он исчезает), робот реагирует на препятствия (использование условных операторов).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432000" indent="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 type="sldNum" idx="33"/>
          </p:nvPr>
        </p:nvSpPr>
        <p:spPr>
          <a:xfrm>
            <a:off x="457200" y="6304680"/>
            <a:ext cx="639000" cy="27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200" spc="-1" strike="noStrike">
                <a:solidFill>
                  <a:schemeClr val="lt1"/>
                </a:solidFill>
                <a:latin typeface="Grandview Display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307D3D9D-32BD-43F3-91AC-7CA845DD7F35}" type="slidenum">
              <a:rPr b="1" lang="en-US" sz="1200" spc="-1" strike="noStrike">
                <a:solidFill>
                  <a:schemeClr val="lt1"/>
                </a:solidFill>
                <a:latin typeface="Grandview Display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3" name=""/>
          <p:cNvSpPr/>
          <p:nvPr/>
        </p:nvSpPr>
        <p:spPr>
          <a:xfrm>
            <a:off x="1440000" y="1080000"/>
            <a:ext cx="9179280" cy="110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i="1" lang="ru-RU" sz="3600" spc="-1" strike="noStrike">
                <a:solidFill>
                  <a:srgbClr val="000000"/>
                </a:solidFill>
                <a:latin typeface="Times New Roman"/>
              </a:rPr>
              <a:t>Блок 5.  Реализация полезных функций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4" name="Picture Placeholder 2" descr="A group of people playing crossword puzzle"/>
          <p:cNvPicPr/>
          <p:nvPr/>
        </p:nvPicPr>
        <p:blipFill>
          <a:blip r:embed="rId1"/>
          <a:srcRect l="0" t="1567" r="0" b="1567"/>
          <a:stretch/>
        </p:blipFill>
        <p:spPr>
          <a:xfrm>
            <a:off x="720000" y="2739600"/>
            <a:ext cx="4642200" cy="2839680"/>
          </a:xfrm>
          <a:prstGeom prst="rect">
            <a:avLst/>
          </a:prstGeom>
          <a:ln w="1905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530280" y="411480"/>
            <a:ext cx="11428920" cy="1644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 type="sldNum" idx="34"/>
          </p:nvPr>
        </p:nvSpPr>
        <p:spPr>
          <a:xfrm>
            <a:off x="457200" y="6304680"/>
            <a:ext cx="639000" cy="27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200" spc="-1" strike="noStrike">
                <a:solidFill>
                  <a:schemeClr val="lt1"/>
                </a:solidFill>
                <a:latin typeface="Grandview Display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1B4018B0-9A02-4799-BA87-21FAC4CE8245}" type="slidenum">
              <a:rPr b="1" lang="en-US" sz="1200" spc="-1" strike="noStrike">
                <a:solidFill>
                  <a:schemeClr val="lt1"/>
                </a:solidFill>
                <a:latin typeface="Grandview Display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7" name="Picture Placeholder 3" descr="Three people floating among decorative lines and shapes"/>
          <p:cNvPicPr/>
          <p:nvPr/>
        </p:nvPicPr>
        <p:blipFill>
          <a:blip r:embed="rId1"/>
          <a:srcRect l="0" t="10011" r="0" b="10011"/>
          <a:stretch/>
        </p:blipFill>
        <p:spPr>
          <a:xfrm>
            <a:off x="530280" y="3017520"/>
            <a:ext cx="5180400" cy="2616480"/>
          </a:xfrm>
          <a:prstGeom prst="rect">
            <a:avLst/>
          </a:prstGeom>
          <a:ln w="19050">
            <a:noFill/>
          </a:ln>
        </p:spPr>
      </p:pic>
      <p:sp>
        <p:nvSpPr>
          <p:cNvPr id="308" name=""/>
          <p:cNvSpPr/>
          <p:nvPr/>
        </p:nvSpPr>
        <p:spPr>
          <a:xfrm>
            <a:off x="6120000" y="2570400"/>
            <a:ext cx="6071400" cy="39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000" spc="-1" strike="noStrike">
                <a:solidFill>
                  <a:srgbClr val="000000"/>
                </a:solidFill>
                <a:latin typeface="Times New Roman"/>
              </a:rPr>
              <a:t>Цель блока: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Обсудить полученные результаты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000" spc="-1" strike="noStrike">
                <a:solidFill>
                  <a:srgbClr val="000000"/>
                </a:solidFill>
                <a:latin typeface="Times New Roman"/>
              </a:rPr>
              <a:t>Предполагаемая продолжительность: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 45 минут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000" spc="-1" strike="noStrike">
                <a:solidFill>
                  <a:srgbClr val="000000"/>
                </a:solidFill>
                <a:latin typeface="Times New Roman"/>
              </a:rPr>
              <a:t>Что делаем: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Демонстрация работ. Обмен мнениями, самооценка, взаимная оценка.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" name=""/>
          <p:cNvSpPr/>
          <p:nvPr/>
        </p:nvSpPr>
        <p:spPr>
          <a:xfrm>
            <a:off x="2511720" y="900000"/>
            <a:ext cx="9367560" cy="89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i="1" lang="ru-RU" sz="3600" spc="-1" strike="noStrike">
                <a:solidFill>
                  <a:srgbClr val="000000"/>
                </a:solidFill>
                <a:latin typeface="Times New Roman"/>
              </a:rPr>
              <a:t>Блок 6.  Подведение итогов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Branded">
  <a:themeElements>
    <a:clrScheme name="Health &amp; Fitness">
      <a:dk1>
        <a:srgbClr val="000000"/>
      </a:dk1>
      <a:lt1>
        <a:srgbClr val="ffffff"/>
      </a:lt1>
      <a:dk2>
        <a:srgbClr val="002c4c"/>
      </a:dk2>
      <a:lt2>
        <a:srgbClr val="e8e8e8"/>
      </a:lt2>
      <a:accent1>
        <a:srgbClr val="f14d02"/>
      </a:accent1>
      <a:accent2>
        <a:srgbClr val="c7cfcf"/>
      </a:accent2>
      <a:accent3>
        <a:srgbClr val="e8e9e2"/>
      </a:accent3>
      <a:accent4>
        <a:srgbClr val="b8c04f"/>
      </a:accent4>
      <a:accent5>
        <a:srgbClr val="e6e926"/>
      </a:accent5>
      <a:accent6>
        <a:srgbClr val="f4ade4"/>
      </a:accent6>
      <a:hlink>
        <a:srgbClr val="467886"/>
      </a:hlink>
      <a:folHlink>
        <a:srgbClr val="96607d"/>
      </a:folHlink>
    </a:clrScheme>
    <a:fontScheme name="Custom 26">
      <a:majorFont>
        <a:latin typeface="Grandview Display" pitchFamily="0" charset="1"/>
        <a:ea typeface=""/>
        <a:cs typeface=""/>
      </a:majorFont>
      <a:minorFont>
        <a:latin typeface="Grandview Display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57000"/>
              </a:schemeClr>
            </a:gs>
            <a:gs pos="50000">
              <a:schemeClr val="phClr">
                <a:lumMod val="137000"/>
              </a:schemeClr>
            </a:gs>
            <a:gs pos="100000">
              <a:schemeClr val="phClr">
                <a:lumMod val="115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18000"/>
              </a:schemeClr>
            </a:gs>
            <a:gs pos="50000">
              <a:schemeClr val="phClr"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  <a:tileRect l="0" t="0" r="0" b="0"/>
        </a:gradFill>
        <a:gradFill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Branded">
  <a:themeElements>
    <a:clrScheme name="Health &amp; Fitness">
      <a:dk1>
        <a:srgbClr val="000000"/>
      </a:dk1>
      <a:lt1>
        <a:srgbClr val="ffffff"/>
      </a:lt1>
      <a:dk2>
        <a:srgbClr val="002c4c"/>
      </a:dk2>
      <a:lt2>
        <a:srgbClr val="e8e8e8"/>
      </a:lt2>
      <a:accent1>
        <a:srgbClr val="f14d02"/>
      </a:accent1>
      <a:accent2>
        <a:srgbClr val="c7cfcf"/>
      </a:accent2>
      <a:accent3>
        <a:srgbClr val="e8e9e2"/>
      </a:accent3>
      <a:accent4>
        <a:srgbClr val="b8c04f"/>
      </a:accent4>
      <a:accent5>
        <a:srgbClr val="e6e926"/>
      </a:accent5>
      <a:accent6>
        <a:srgbClr val="f4ade4"/>
      </a:accent6>
      <a:hlink>
        <a:srgbClr val="467886"/>
      </a:hlink>
      <a:folHlink>
        <a:srgbClr val="96607d"/>
      </a:folHlink>
    </a:clrScheme>
    <a:fontScheme name="Custom 26">
      <a:majorFont>
        <a:latin typeface="Grandview Display" pitchFamily="0" charset="1"/>
        <a:ea typeface=""/>
        <a:cs typeface=""/>
      </a:majorFont>
      <a:minorFont>
        <a:latin typeface="Grandview Display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57000"/>
              </a:schemeClr>
            </a:gs>
            <a:gs pos="50000">
              <a:schemeClr val="phClr">
                <a:lumMod val="137000"/>
              </a:schemeClr>
            </a:gs>
            <a:gs pos="100000">
              <a:schemeClr val="phClr">
                <a:lumMod val="115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18000"/>
              </a:schemeClr>
            </a:gs>
            <a:gs pos="50000">
              <a:schemeClr val="phClr"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  <a:tileRect l="0" t="0" r="0" b="0"/>
        </a:gradFill>
        <a:gradFill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Branded">
  <a:themeElements>
    <a:clrScheme name="Health &amp; Fitness">
      <a:dk1>
        <a:srgbClr val="000000"/>
      </a:dk1>
      <a:lt1>
        <a:srgbClr val="ffffff"/>
      </a:lt1>
      <a:dk2>
        <a:srgbClr val="002c4c"/>
      </a:dk2>
      <a:lt2>
        <a:srgbClr val="e8e8e8"/>
      </a:lt2>
      <a:accent1>
        <a:srgbClr val="f14d02"/>
      </a:accent1>
      <a:accent2>
        <a:srgbClr val="c7cfcf"/>
      </a:accent2>
      <a:accent3>
        <a:srgbClr val="e8e9e2"/>
      </a:accent3>
      <a:accent4>
        <a:srgbClr val="b8c04f"/>
      </a:accent4>
      <a:accent5>
        <a:srgbClr val="e6e926"/>
      </a:accent5>
      <a:accent6>
        <a:srgbClr val="f4ade4"/>
      </a:accent6>
      <a:hlink>
        <a:srgbClr val="467886"/>
      </a:hlink>
      <a:folHlink>
        <a:srgbClr val="96607d"/>
      </a:folHlink>
    </a:clrScheme>
    <a:fontScheme name="Custom 26">
      <a:majorFont>
        <a:latin typeface="Grandview Display" pitchFamily="0" charset="1"/>
        <a:ea typeface=""/>
        <a:cs typeface=""/>
      </a:majorFont>
      <a:minorFont>
        <a:latin typeface="Grandview Display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57000"/>
              </a:schemeClr>
            </a:gs>
            <a:gs pos="50000">
              <a:schemeClr val="phClr">
                <a:lumMod val="137000"/>
              </a:schemeClr>
            </a:gs>
            <a:gs pos="100000">
              <a:schemeClr val="phClr">
                <a:lumMod val="115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18000"/>
              </a:schemeClr>
            </a:gs>
            <a:gs pos="50000">
              <a:schemeClr val="phClr"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  <a:tileRect l="0" t="0" r="0" b="0"/>
        </a:gradFill>
        <a:gradFill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Branded">
  <a:themeElements>
    <a:clrScheme name="Health &amp; Fitness">
      <a:dk1>
        <a:srgbClr val="000000"/>
      </a:dk1>
      <a:lt1>
        <a:srgbClr val="ffffff"/>
      </a:lt1>
      <a:dk2>
        <a:srgbClr val="002c4c"/>
      </a:dk2>
      <a:lt2>
        <a:srgbClr val="e8e8e8"/>
      </a:lt2>
      <a:accent1>
        <a:srgbClr val="f14d02"/>
      </a:accent1>
      <a:accent2>
        <a:srgbClr val="c7cfcf"/>
      </a:accent2>
      <a:accent3>
        <a:srgbClr val="e8e9e2"/>
      </a:accent3>
      <a:accent4>
        <a:srgbClr val="b8c04f"/>
      </a:accent4>
      <a:accent5>
        <a:srgbClr val="e6e926"/>
      </a:accent5>
      <a:accent6>
        <a:srgbClr val="f4ade4"/>
      </a:accent6>
      <a:hlink>
        <a:srgbClr val="467886"/>
      </a:hlink>
      <a:folHlink>
        <a:srgbClr val="96607d"/>
      </a:folHlink>
    </a:clrScheme>
    <a:fontScheme name="Custom 26">
      <a:majorFont>
        <a:latin typeface="Grandview Display" pitchFamily="0" charset="1"/>
        <a:ea typeface=""/>
        <a:cs typeface=""/>
      </a:majorFont>
      <a:minorFont>
        <a:latin typeface="Grandview Display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57000"/>
              </a:schemeClr>
            </a:gs>
            <a:gs pos="50000">
              <a:schemeClr val="phClr">
                <a:lumMod val="137000"/>
              </a:schemeClr>
            </a:gs>
            <a:gs pos="100000">
              <a:schemeClr val="phClr">
                <a:lumMod val="115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18000"/>
              </a:schemeClr>
            </a:gs>
            <a:gs pos="50000">
              <a:schemeClr val="phClr"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  <a:tileRect l="0" t="0" r="0" b="0"/>
        </a:gradFill>
        <a:gradFill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Branded">
  <a:themeElements>
    <a:clrScheme name="Health &amp; Fitness">
      <a:dk1>
        <a:srgbClr val="000000"/>
      </a:dk1>
      <a:lt1>
        <a:srgbClr val="ffffff"/>
      </a:lt1>
      <a:dk2>
        <a:srgbClr val="002c4c"/>
      </a:dk2>
      <a:lt2>
        <a:srgbClr val="e8e8e8"/>
      </a:lt2>
      <a:accent1>
        <a:srgbClr val="f14d02"/>
      </a:accent1>
      <a:accent2>
        <a:srgbClr val="c7cfcf"/>
      </a:accent2>
      <a:accent3>
        <a:srgbClr val="e8e9e2"/>
      </a:accent3>
      <a:accent4>
        <a:srgbClr val="b8c04f"/>
      </a:accent4>
      <a:accent5>
        <a:srgbClr val="e6e926"/>
      </a:accent5>
      <a:accent6>
        <a:srgbClr val="f4ade4"/>
      </a:accent6>
      <a:hlink>
        <a:srgbClr val="467886"/>
      </a:hlink>
      <a:folHlink>
        <a:srgbClr val="96607d"/>
      </a:folHlink>
    </a:clrScheme>
    <a:fontScheme name="Custom 26">
      <a:majorFont>
        <a:latin typeface="Grandview Display" pitchFamily="0" charset="1"/>
        <a:ea typeface=""/>
        <a:cs typeface=""/>
      </a:majorFont>
      <a:minorFont>
        <a:latin typeface="Grandview Display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57000"/>
              </a:schemeClr>
            </a:gs>
            <a:gs pos="50000">
              <a:schemeClr val="phClr">
                <a:lumMod val="137000"/>
              </a:schemeClr>
            </a:gs>
            <a:gs pos="100000">
              <a:schemeClr val="phClr">
                <a:lumMod val="115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18000"/>
              </a:schemeClr>
            </a:gs>
            <a:gs pos="50000">
              <a:schemeClr val="phClr"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  <a:tileRect l="0" t="0" r="0" b="0"/>
        </a:gradFill>
        <a:gradFill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Branded">
  <a:themeElements>
    <a:clrScheme name="Health &amp; Fitness">
      <a:dk1>
        <a:srgbClr val="000000"/>
      </a:dk1>
      <a:lt1>
        <a:srgbClr val="ffffff"/>
      </a:lt1>
      <a:dk2>
        <a:srgbClr val="002c4c"/>
      </a:dk2>
      <a:lt2>
        <a:srgbClr val="e8e8e8"/>
      </a:lt2>
      <a:accent1>
        <a:srgbClr val="f14d02"/>
      </a:accent1>
      <a:accent2>
        <a:srgbClr val="c7cfcf"/>
      </a:accent2>
      <a:accent3>
        <a:srgbClr val="e8e9e2"/>
      </a:accent3>
      <a:accent4>
        <a:srgbClr val="b8c04f"/>
      </a:accent4>
      <a:accent5>
        <a:srgbClr val="e6e926"/>
      </a:accent5>
      <a:accent6>
        <a:srgbClr val="f4ade4"/>
      </a:accent6>
      <a:hlink>
        <a:srgbClr val="467886"/>
      </a:hlink>
      <a:folHlink>
        <a:srgbClr val="96607d"/>
      </a:folHlink>
    </a:clrScheme>
    <a:fontScheme name="Custom 26">
      <a:majorFont>
        <a:latin typeface="Grandview Display" pitchFamily="0" charset="1"/>
        <a:ea typeface=""/>
        <a:cs typeface=""/>
      </a:majorFont>
      <a:minorFont>
        <a:latin typeface="Grandview Display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57000"/>
              </a:schemeClr>
            </a:gs>
            <a:gs pos="50000">
              <a:schemeClr val="phClr">
                <a:lumMod val="137000"/>
              </a:schemeClr>
            </a:gs>
            <a:gs pos="100000">
              <a:schemeClr val="phClr">
                <a:lumMod val="115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18000"/>
              </a:schemeClr>
            </a:gs>
            <a:gs pos="50000">
              <a:schemeClr val="phClr"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  <a:tileRect l="0" t="0" r="0" b="0"/>
        </a:gradFill>
        <a:gradFill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Branded">
  <a:themeElements>
    <a:clrScheme name="Health &amp; Fitness">
      <a:dk1>
        <a:srgbClr val="000000"/>
      </a:dk1>
      <a:lt1>
        <a:srgbClr val="ffffff"/>
      </a:lt1>
      <a:dk2>
        <a:srgbClr val="002c4c"/>
      </a:dk2>
      <a:lt2>
        <a:srgbClr val="e8e8e8"/>
      </a:lt2>
      <a:accent1>
        <a:srgbClr val="f14d02"/>
      </a:accent1>
      <a:accent2>
        <a:srgbClr val="c7cfcf"/>
      </a:accent2>
      <a:accent3>
        <a:srgbClr val="e8e9e2"/>
      </a:accent3>
      <a:accent4>
        <a:srgbClr val="b8c04f"/>
      </a:accent4>
      <a:accent5>
        <a:srgbClr val="e6e926"/>
      </a:accent5>
      <a:accent6>
        <a:srgbClr val="f4ade4"/>
      </a:accent6>
      <a:hlink>
        <a:srgbClr val="467886"/>
      </a:hlink>
      <a:folHlink>
        <a:srgbClr val="96607d"/>
      </a:folHlink>
    </a:clrScheme>
    <a:fontScheme name="Custom 26">
      <a:majorFont>
        <a:latin typeface="Grandview Display" pitchFamily="0" charset="1"/>
        <a:ea typeface=""/>
        <a:cs typeface=""/>
      </a:majorFont>
      <a:minorFont>
        <a:latin typeface="Grandview Display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57000"/>
              </a:schemeClr>
            </a:gs>
            <a:gs pos="50000">
              <a:schemeClr val="phClr">
                <a:lumMod val="137000"/>
              </a:schemeClr>
            </a:gs>
            <a:gs pos="100000">
              <a:schemeClr val="phClr">
                <a:lumMod val="115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18000"/>
              </a:schemeClr>
            </a:gs>
            <a:gs pos="50000">
              <a:schemeClr val="phClr"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  <a:tileRect l="0" t="0" r="0" b="0"/>
        </a:gradFill>
        <a:gradFill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Branded">
  <a:themeElements>
    <a:clrScheme name="Health &amp; Fitness">
      <a:dk1>
        <a:srgbClr val="000000"/>
      </a:dk1>
      <a:lt1>
        <a:srgbClr val="ffffff"/>
      </a:lt1>
      <a:dk2>
        <a:srgbClr val="002c4c"/>
      </a:dk2>
      <a:lt2>
        <a:srgbClr val="e8e8e8"/>
      </a:lt2>
      <a:accent1>
        <a:srgbClr val="f14d02"/>
      </a:accent1>
      <a:accent2>
        <a:srgbClr val="c7cfcf"/>
      </a:accent2>
      <a:accent3>
        <a:srgbClr val="e8e9e2"/>
      </a:accent3>
      <a:accent4>
        <a:srgbClr val="b8c04f"/>
      </a:accent4>
      <a:accent5>
        <a:srgbClr val="e6e926"/>
      </a:accent5>
      <a:accent6>
        <a:srgbClr val="f4ade4"/>
      </a:accent6>
      <a:hlink>
        <a:srgbClr val="467886"/>
      </a:hlink>
      <a:folHlink>
        <a:srgbClr val="96607d"/>
      </a:folHlink>
    </a:clrScheme>
    <a:fontScheme name="Custom 26">
      <a:majorFont>
        <a:latin typeface="Grandview Display" pitchFamily="0" charset="1"/>
        <a:ea typeface=""/>
        <a:cs typeface=""/>
      </a:majorFont>
      <a:minorFont>
        <a:latin typeface="Grandview Display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57000"/>
              </a:schemeClr>
            </a:gs>
            <a:gs pos="50000">
              <a:schemeClr val="phClr">
                <a:lumMod val="137000"/>
              </a:schemeClr>
            </a:gs>
            <a:gs pos="100000">
              <a:schemeClr val="phClr">
                <a:lumMod val="115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18000"/>
              </a:schemeClr>
            </a:gs>
            <a:gs pos="50000">
              <a:schemeClr val="phClr"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  <a:tileRect l="0" t="0" r="0" b="0"/>
        </a:gradFill>
        <a:gradFill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Branded">
  <a:themeElements>
    <a:clrScheme name="Health &amp; Fitness">
      <a:dk1>
        <a:srgbClr val="000000"/>
      </a:dk1>
      <a:lt1>
        <a:srgbClr val="ffffff"/>
      </a:lt1>
      <a:dk2>
        <a:srgbClr val="002c4c"/>
      </a:dk2>
      <a:lt2>
        <a:srgbClr val="e8e8e8"/>
      </a:lt2>
      <a:accent1>
        <a:srgbClr val="f14d02"/>
      </a:accent1>
      <a:accent2>
        <a:srgbClr val="c7cfcf"/>
      </a:accent2>
      <a:accent3>
        <a:srgbClr val="e8e9e2"/>
      </a:accent3>
      <a:accent4>
        <a:srgbClr val="b8c04f"/>
      </a:accent4>
      <a:accent5>
        <a:srgbClr val="e6e926"/>
      </a:accent5>
      <a:accent6>
        <a:srgbClr val="f4ade4"/>
      </a:accent6>
      <a:hlink>
        <a:srgbClr val="467886"/>
      </a:hlink>
      <a:folHlink>
        <a:srgbClr val="96607d"/>
      </a:folHlink>
    </a:clrScheme>
    <a:fontScheme name="Custom 26">
      <a:majorFont>
        <a:latin typeface="Grandview Display" pitchFamily="0" charset="1"/>
        <a:ea typeface=""/>
        <a:cs typeface=""/>
      </a:majorFont>
      <a:minorFont>
        <a:latin typeface="Grandview Display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57000"/>
              </a:schemeClr>
            </a:gs>
            <a:gs pos="50000">
              <a:schemeClr val="phClr">
                <a:lumMod val="137000"/>
              </a:schemeClr>
            </a:gs>
            <a:gs pos="100000">
              <a:schemeClr val="phClr">
                <a:lumMod val="115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18000"/>
              </a:schemeClr>
            </a:gs>
            <a:gs pos="50000">
              <a:schemeClr val="phClr"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  <a:tileRect l="0" t="0" r="0" b="0"/>
        </a:gradFill>
        <a:gradFill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randed">
  <a:themeElements>
    <a:clrScheme name="Health &amp; Fitness">
      <a:dk1>
        <a:srgbClr val="000000"/>
      </a:dk1>
      <a:lt1>
        <a:srgbClr val="ffffff"/>
      </a:lt1>
      <a:dk2>
        <a:srgbClr val="002c4c"/>
      </a:dk2>
      <a:lt2>
        <a:srgbClr val="e8e8e8"/>
      </a:lt2>
      <a:accent1>
        <a:srgbClr val="f14d02"/>
      </a:accent1>
      <a:accent2>
        <a:srgbClr val="c7cfcf"/>
      </a:accent2>
      <a:accent3>
        <a:srgbClr val="e8e9e2"/>
      </a:accent3>
      <a:accent4>
        <a:srgbClr val="b8c04f"/>
      </a:accent4>
      <a:accent5>
        <a:srgbClr val="e6e926"/>
      </a:accent5>
      <a:accent6>
        <a:srgbClr val="f4ade4"/>
      </a:accent6>
      <a:hlink>
        <a:srgbClr val="467886"/>
      </a:hlink>
      <a:folHlink>
        <a:srgbClr val="96607d"/>
      </a:folHlink>
    </a:clrScheme>
    <a:fontScheme name="Custom 26">
      <a:majorFont>
        <a:latin typeface="Grandview Display" pitchFamily="0" charset="1"/>
        <a:ea typeface=""/>
        <a:cs typeface=""/>
      </a:majorFont>
      <a:minorFont>
        <a:latin typeface="Grandview Display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57000"/>
              </a:schemeClr>
            </a:gs>
            <a:gs pos="50000">
              <a:schemeClr val="phClr">
                <a:lumMod val="137000"/>
              </a:schemeClr>
            </a:gs>
            <a:gs pos="100000">
              <a:schemeClr val="phClr">
                <a:lumMod val="115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18000"/>
              </a:schemeClr>
            </a:gs>
            <a:gs pos="50000">
              <a:schemeClr val="phClr"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  <a:tileRect l="0" t="0" r="0" b="0"/>
        </a:gradFill>
        <a:gradFill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randed">
  <a:themeElements>
    <a:clrScheme name="Health &amp; Fitness">
      <a:dk1>
        <a:srgbClr val="000000"/>
      </a:dk1>
      <a:lt1>
        <a:srgbClr val="ffffff"/>
      </a:lt1>
      <a:dk2>
        <a:srgbClr val="002c4c"/>
      </a:dk2>
      <a:lt2>
        <a:srgbClr val="e8e8e8"/>
      </a:lt2>
      <a:accent1>
        <a:srgbClr val="f14d02"/>
      </a:accent1>
      <a:accent2>
        <a:srgbClr val="c7cfcf"/>
      </a:accent2>
      <a:accent3>
        <a:srgbClr val="e8e9e2"/>
      </a:accent3>
      <a:accent4>
        <a:srgbClr val="b8c04f"/>
      </a:accent4>
      <a:accent5>
        <a:srgbClr val="e6e926"/>
      </a:accent5>
      <a:accent6>
        <a:srgbClr val="f4ade4"/>
      </a:accent6>
      <a:hlink>
        <a:srgbClr val="467886"/>
      </a:hlink>
      <a:folHlink>
        <a:srgbClr val="96607d"/>
      </a:folHlink>
    </a:clrScheme>
    <a:fontScheme name="Custom 26">
      <a:majorFont>
        <a:latin typeface="Grandview Display" pitchFamily="0" charset="1"/>
        <a:ea typeface=""/>
        <a:cs typeface=""/>
      </a:majorFont>
      <a:minorFont>
        <a:latin typeface="Grandview Display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57000"/>
              </a:schemeClr>
            </a:gs>
            <a:gs pos="50000">
              <a:schemeClr val="phClr">
                <a:lumMod val="137000"/>
              </a:schemeClr>
            </a:gs>
            <a:gs pos="100000">
              <a:schemeClr val="phClr">
                <a:lumMod val="115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18000"/>
              </a:schemeClr>
            </a:gs>
            <a:gs pos="50000">
              <a:schemeClr val="phClr"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  <a:tileRect l="0" t="0" r="0" b="0"/>
        </a:gradFill>
        <a:gradFill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Branded">
  <a:themeElements>
    <a:clrScheme name="Health &amp; Fitness">
      <a:dk1>
        <a:srgbClr val="000000"/>
      </a:dk1>
      <a:lt1>
        <a:srgbClr val="ffffff"/>
      </a:lt1>
      <a:dk2>
        <a:srgbClr val="002c4c"/>
      </a:dk2>
      <a:lt2>
        <a:srgbClr val="e8e8e8"/>
      </a:lt2>
      <a:accent1>
        <a:srgbClr val="f14d02"/>
      </a:accent1>
      <a:accent2>
        <a:srgbClr val="c7cfcf"/>
      </a:accent2>
      <a:accent3>
        <a:srgbClr val="e8e9e2"/>
      </a:accent3>
      <a:accent4>
        <a:srgbClr val="b8c04f"/>
      </a:accent4>
      <a:accent5>
        <a:srgbClr val="e6e926"/>
      </a:accent5>
      <a:accent6>
        <a:srgbClr val="f4ade4"/>
      </a:accent6>
      <a:hlink>
        <a:srgbClr val="467886"/>
      </a:hlink>
      <a:folHlink>
        <a:srgbClr val="96607d"/>
      </a:folHlink>
    </a:clrScheme>
    <a:fontScheme name="Custom 26">
      <a:majorFont>
        <a:latin typeface="Grandview Display" pitchFamily="0" charset="1"/>
        <a:ea typeface=""/>
        <a:cs typeface=""/>
      </a:majorFont>
      <a:minorFont>
        <a:latin typeface="Grandview Display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57000"/>
              </a:schemeClr>
            </a:gs>
            <a:gs pos="50000">
              <a:schemeClr val="phClr">
                <a:lumMod val="137000"/>
              </a:schemeClr>
            </a:gs>
            <a:gs pos="100000">
              <a:schemeClr val="phClr">
                <a:lumMod val="115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18000"/>
              </a:schemeClr>
            </a:gs>
            <a:gs pos="50000">
              <a:schemeClr val="phClr"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  <a:tileRect l="0" t="0" r="0" b="0"/>
        </a:gradFill>
        <a:gradFill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Branded">
  <a:themeElements>
    <a:clrScheme name="Health &amp; Fitness">
      <a:dk1>
        <a:srgbClr val="000000"/>
      </a:dk1>
      <a:lt1>
        <a:srgbClr val="ffffff"/>
      </a:lt1>
      <a:dk2>
        <a:srgbClr val="002c4c"/>
      </a:dk2>
      <a:lt2>
        <a:srgbClr val="e8e8e8"/>
      </a:lt2>
      <a:accent1>
        <a:srgbClr val="f14d02"/>
      </a:accent1>
      <a:accent2>
        <a:srgbClr val="c7cfcf"/>
      </a:accent2>
      <a:accent3>
        <a:srgbClr val="e8e9e2"/>
      </a:accent3>
      <a:accent4>
        <a:srgbClr val="b8c04f"/>
      </a:accent4>
      <a:accent5>
        <a:srgbClr val="e6e926"/>
      </a:accent5>
      <a:accent6>
        <a:srgbClr val="f4ade4"/>
      </a:accent6>
      <a:hlink>
        <a:srgbClr val="467886"/>
      </a:hlink>
      <a:folHlink>
        <a:srgbClr val="96607d"/>
      </a:folHlink>
    </a:clrScheme>
    <a:fontScheme name="Custom 26">
      <a:majorFont>
        <a:latin typeface="Grandview Display" pitchFamily="0" charset="1"/>
        <a:ea typeface=""/>
        <a:cs typeface=""/>
      </a:majorFont>
      <a:minorFont>
        <a:latin typeface="Grandview Display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57000"/>
              </a:schemeClr>
            </a:gs>
            <a:gs pos="50000">
              <a:schemeClr val="phClr">
                <a:lumMod val="137000"/>
              </a:schemeClr>
            </a:gs>
            <a:gs pos="100000">
              <a:schemeClr val="phClr">
                <a:lumMod val="115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18000"/>
              </a:schemeClr>
            </a:gs>
            <a:gs pos="50000">
              <a:schemeClr val="phClr"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  <a:tileRect l="0" t="0" r="0" b="0"/>
        </a:gradFill>
        <a:gradFill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Branded">
  <a:themeElements>
    <a:clrScheme name="Health &amp; Fitness">
      <a:dk1>
        <a:srgbClr val="000000"/>
      </a:dk1>
      <a:lt1>
        <a:srgbClr val="ffffff"/>
      </a:lt1>
      <a:dk2>
        <a:srgbClr val="002c4c"/>
      </a:dk2>
      <a:lt2>
        <a:srgbClr val="e8e8e8"/>
      </a:lt2>
      <a:accent1>
        <a:srgbClr val="f14d02"/>
      </a:accent1>
      <a:accent2>
        <a:srgbClr val="c7cfcf"/>
      </a:accent2>
      <a:accent3>
        <a:srgbClr val="e8e9e2"/>
      </a:accent3>
      <a:accent4>
        <a:srgbClr val="b8c04f"/>
      </a:accent4>
      <a:accent5>
        <a:srgbClr val="e6e926"/>
      </a:accent5>
      <a:accent6>
        <a:srgbClr val="f4ade4"/>
      </a:accent6>
      <a:hlink>
        <a:srgbClr val="467886"/>
      </a:hlink>
      <a:folHlink>
        <a:srgbClr val="96607d"/>
      </a:folHlink>
    </a:clrScheme>
    <a:fontScheme name="Custom 26">
      <a:majorFont>
        <a:latin typeface="Grandview Display" pitchFamily="0" charset="1"/>
        <a:ea typeface=""/>
        <a:cs typeface=""/>
      </a:majorFont>
      <a:minorFont>
        <a:latin typeface="Grandview Display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57000"/>
              </a:schemeClr>
            </a:gs>
            <a:gs pos="50000">
              <a:schemeClr val="phClr">
                <a:lumMod val="137000"/>
              </a:schemeClr>
            </a:gs>
            <a:gs pos="100000">
              <a:schemeClr val="phClr">
                <a:lumMod val="115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18000"/>
              </a:schemeClr>
            </a:gs>
            <a:gs pos="50000">
              <a:schemeClr val="phClr"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  <a:tileRect l="0" t="0" r="0" b="0"/>
        </a:gradFill>
        <a:gradFill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Branded">
  <a:themeElements>
    <a:clrScheme name="Health &amp; Fitness">
      <a:dk1>
        <a:srgbClr val="000000"/>
      </a:dk1>
      <a:lt1>
        <a:srgbClr val="ffffff"/>
      </a:lt1>
      <a:dk2>
        <a:srgbClr val="002c4c"/>
      </a:dk2>
      <a:lt2>
        <a:srgbClr val="e8e8e8"/>
      </a:lt2>
      <a:accent1>
        <a:srgbClr val="f14d02"/>
      </a:accent1>
      <a:accent2>
        <a:srgbClr val="c7cfcf"/>
      </a:accent2>
      <a:accent3>
        <a:srgbClr val="e8e9e2"/>
      </a:accent3>
      <a:accent4>
        <a:srgbClr val="b8c04f"/>
      </a:accent4>
      <a:accent5>
        <a:srgbClr val="e6e926"/>
      </a:accent5>
      <a:accent6>
        <a:srgbClr val="f4ade4"/>
      </a:accent6>
      <a:hlink>
        <a:srgbClr val="467886"/>
      </a:hlink>
      <a:folHlink>
        <a:srgbClr val="96607d"/>
      </a:folHlink>
    </a:clrScheme>
    <a:fontScheme name="Custom 26">
      <a:majorFont>
        <a:latin typeface="Grandview Display" pitchFamily="0" charset="1"/>
        <a:ea typeface=""/>
        <a:cs typeface=""/>
      </a:majorFont>
      <a:minorFont>
        <a:latin typeface="Grandview Display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57000"/>
              </a:schemeClr>
            </a:gs>
            <a:gs pos="50000">
              <a:schemeClr val="phClr">
                <a:lumMod val="137000"/>
              </a:schemeClr>
            </a:gs>
            <a:gs pos="100000">
              <a:schemeClr val="phClr">
                <a:lumMod val="115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18000"/>
              </a:schemeClr>
            </a:gs>
            <a:gs pos="50000">
              <a:schemeClr val="phClr"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  <a:tileRect l="0" t="0" r="0" b="0"/>
        </a:gradFill>
        <a:gradFill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Branded">
  <a:themeElements>
    <a:clrScheme name="Health &amp; Fitness">
      <a:dk1>
        <a:srgbClr val="000000"/>
      </a:dk1>
      <a:lt1>
        <a:srgbClr val="ffffff"/>
      </a:lt1>
      <a:dk2>
        <a:srgbClr val="002c4c"/>
      </a:dk2>
      <a:lt2>
        <a:srgbClr val="e8e8e8"/>
      </a:lt2>
      <a:accent1>
        <a:srgbClr val="f14d02"/>
      </a:accent1>
      <a:accent2>
        <a:srgbClr val="c7cfcf"/>
      </a:accent2>
      <a:accent3>
        <a:srgbClr val="e8e9e2"/>
      </a:accent3>
      <a:accent4>
        <a:srgbClr val="b8c04f"/>
      </a:accent4>
      <a:accent5>
        <a:srgbClr val="e6e926"/>
      </a:accent5>
      <a:accent6>
        <a:srgbClr val="f4ade4"/>
      </a:accent6>
      <a:hlink>
        <a:srgbClr val="467886"/>
      </a:hlink>
      <a:folHlink>
        <a:srgbClr val="96607d"/>
      </a:folHlink>
    </a:clrScheme>
    <a:fontScheme name="Custom 26">
      <a:majorFont>
        <a:latin typeface="Grandview Display" pitchFamily="0" charset="1"/>
        <a:ea typeface=""/>
        <a:cs typeface=""/>
      </a:majorFont>
      <a:minorFont>
        <a:latin typeface="Grandview Display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57000"/>
              </a:schemeClr>
            </a:gs>
            <a:gs pos="50000">
              <a:schemeClr val="phClr">
                <a:lumMod val="137000"/>
              </a:schemeClr>
            </a:gs>
            <a:gs pos="100000">
              <a:schemeClr val="phClr">
                <a:lumMod val="115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18000"/>
              </a:schemeClr>
            </a:gs>
            <a:gs pos="50000">
              <a:schemeClr val="phClr"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  <a:tileRect l="0" t="0" r="0" b="0"/>
        </a:gradFill>
        <a:gradFill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Branded">
  <a:themeElements>
    <a:clrScheme name="Health &amp; Fitness">
      <a:dk1>
        <a:srgbClr val="000000"/>
      </a:dk1>
      <a:lt1>
        <a:srgbClr val="ffffff"/>
      </a:lt1>
      <a:dk2>
        <a:srgbClr val="002c4c"/>
      </a:dk2>
      <a:lt2>
        <a:srgbClr val="e8e8e8"/>
      </a:lt2>
      <a:accent1>
        <a:srgbClr val="f14d02"/>
      </a:accent1>
      <a:accent2>
        <a:srgbClr val="c7cfcf"/>
      </a:accent2>
      <a:accent3>
        <a:srgbClr val="e8e9e2"/>
      </a:accent3>
      <a:accent4>
        <a:srgbClr val="b8c04f"/>
      </a:accent4>
      <a:accent5>
        <a:srgbClr val="e6e926"/>
      </a:accent5>
      <a:accent6>
        <a:srgbClr val="f4ade4"/>
      </a:accent6>
      <a:hlink>
        <a:srgbClr val="467886"/>
      </a:hlink>
      <a:folHlink>
        <a:srgbClr val="96607d"/>
      </a:folHlink>
    </a:clrScheme>
    <a:fontScheme name="Custom 26">
      <a:majorFont>
        <a:latin typeface="Grandview Display" pitchFamily="0" charset="1"/>
        <a:ea typeface=""/>
        <a:cs typeface=""/>
      </a:majorFont>
      <a:minorFont>
        <a:latin typeface="Grandview Display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57000"/>
              </a:schemeClr>
            </a:gs>
            <a:gs pos="50000">
              <a:schemeClr val="phClr">
                <a:lumMod val="137000"/>
              </a:schemeClr>
            </a:gs>
            <a:gs pos="100000">
              <a:schemeClr val="phClr">
                <a:lumMod val="115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18000"/>
              </a:schemeClr>
            </a:gs>
            <a:gs pos="50000">
              <a:schemeClr val="phClr"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  <a:tileRect l="0" t="0" r="0" b="0"/>
        </a:gradFill>
        <a:gradFill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1537</TotalTime>
  <Application>LibreOffice/24.2.3.2$Windows_X86_64 LibreOffice_project/433d9c2ded56988e8a90e6b2e771ee4e6a5ab2ba</Application>
  <AppVersion>15.0000</AppVersion>
  <Words>338</Words>
  <Paragraphs>108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2023-08-29T05:29:10Z</dcterms:created>
  <dc:creator/>
  <dc:description/>
  <dc:language>ru-RU</dc:language>
  <cp:lastModifiedBy/>
  <dcterms:modified xsi:type="dcterms:W3CDTF">2025-09-10T15:29:42Z</dcterms:modified>
  <cp:revision>3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PresentationFormat">
    <vt:lpwstr>Widescreen</vt:lpwstr>
  </property>
  <property fmtid="{D5CDD505-2E9C-101B-9397-08002B2CF9AE}" pid="5" name="Slides">
    <vt:i4>13</vt:i4>
  </property>
</Properties>
</file>