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86" r:id="rId5"/>
    <p:sldId id="287" r:id="rId6"/>
    <p:sldId id="263" r:id="rId7"/>
    <p:sldId id="268" r:id="rId8"/>
    <p:sldId id="271" r:id="rId9"/>
    <p:sldId id="269" r:id="rId10"/>
    <p:sldId id="288" r:id="rId11"/>
    <p:sldId id="279" r:id="rId12"/>
    <p:sldId id="289" r:id="rId13"/>
    <p:sldId id="291" r:id="rId14"/>
    <p:sldId id="290" r:id="rId15"/>
    <p:sldId id="294" r:id="rId16"/>
    <p:sldId id="275" r:id="rId17"/>
    <p:sldId id="260" r:id="rId18"/>
    <p:sldId id="281" r:id="rId19"/>
    <p:sldId id="292" r:id="rId20"/>
    <p:sldId id="282" r:id="rId21"/>
    <p:sldId id="293" r:id="rId22"/>
    <p:sldId id="295" r:id="rId23"/>
    <p:sldId id="296" r:id="rId24"/>
    <p:sldId id="297" r:id="rId25"/>
    <p:sldId id="298" r:id="rId26"/>
    <p:sldId id="299" r:id="rId27"/>
    <p:sldId id="300" r:id="rId28"/>
    <p:sldId id="303" r:id="rId29"/>
    <p:sldId id="325" r:id="rId30"/>
    <p:sldId id="302" r:id="rId31"/>
    <p:sldId id="312" r:id="rId32"/>
    <p:sldId id="311" r:id="rId33"/>
    <p:sldId id="313" r:id="rId34"/>
    <p:sldId id="314" r:id="rId35"/>
    <p:sldId id="304" r:id="rId36"/>
    <p:sldId id="308" r:id="rId37"/>
    <p:sldId id="319" r:id="rId38"/>
    <p:sldId id="317" r:id="rId39"/>
    <p:sldId id="320" r:id="rId40"/>
    <p:sldId id="316" r:id="rId41"/>
    <p:sldId id="315" r:id="rId42"/>
    <p:sldId id="323" r:id="rId43"/>
    <p:sldId id="321" r:id="rId44"/>
    <p:sldId id="324" r:id="rId45"/>
    <p:sldId id="310" r:id="rId46"/>
    <p:sldId id="305" r:id="rId47"/>
    <p:sldId id="306" r:id="rId48"/>
    <p:sldId id="307" r:id="rId49"/>
    <p:sldId id="32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87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26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1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38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88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02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4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20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11.06.2025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3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Блокада Ленинграда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 сентября 1941 - 27 января 1944</a:t>
            </a:r>
          </a:p>
        </p:txBody>
      </p:sp>
    </p:spTree>
    <p:extLst>
      <p:ext uri="{BB962C8B-B14F-4D97-AF65-F5344CB8AC3E}">
        <p14:creationId xmlns:p14="http://schemas.microsoft.com/office/powerpoint/2010/main" val="39861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96"/>
            <a:ext cx="9144001" cy="677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5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75"/>
            <a:ext cx="9144001" cy="68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1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256584" cy="68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3357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5" y="476672"/>
            <a:ext cx="923562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Продуктовые карточки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9" y="1600200"/>
            <a:ext cx="808828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7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436644" cy="557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9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68"/>
            <a:ext cx="9084284" cy="696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676456" cy="683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55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2688" cy="70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59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5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4"/>
            <a:ext cx="9144000" cy="578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8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67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4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332656"/>
            <a:ext cx="9144000" cy="61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4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115907"/>
            <a:ext cx="8964487" cy="67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71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" y="548680"/>
            <a:ext cx="913225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5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088"/>
            <a:ext cx="9036496" cy="474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2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980728"/>
            <a:ext cx="9179106" cy="488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6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000">
        <p:fad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" y="476672"/>
            <a:ext cx="9144000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2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9571" cy="61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9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17024" cy="614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8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" y="260648"/>
            <a:ext cx="9143999" cy="623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3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2" y="764704"/>
            <a:ext cx="9184785" cy="51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7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8668"/>
            <a:ext cx="9232286" cy="428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" y="548680"/>
            <a:ext cx="9160029" cy="603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7" y="0"/>
            <a:ext cx="8676139" cy="682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3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3693"/>
            <a:ext cx="7128792" cy="674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5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404664"/>
            <a:ext cx="9121227" cy="61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945"/>
            <a:ext cx="9143999" cy="672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8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7136"/>
            <a:ext cx="9197152" cy="515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8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4971236" cy="688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9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" y="2204864"/>
            <a:ext cx="900964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4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6633"/>
            <a:ext cx="7636239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490"/>
            <a:ext cx="9111296" cy="578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9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631"/>
            <a:ext cx="8898551" cy="679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" y="332656"/>
            <a:ext cx="9132881" cy="641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" y="260648"/>
            <a:ext cx="9144000" cy="618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" y="836712"/>
            <a:ext cx="934503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1980"/>
            <a:ext cx="5420190" cy="677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7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404664"/>
            <a:ext cx="9143999" cy="610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0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0" y="293516"/>
            <a:ext cx="8309104" cy="623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2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Дорога жизни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768752" cy="461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6096000" cy="356235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Дорога жизни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62926"/>
            <a:ext cx="5098513" cy="382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2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6949193" cy="463098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Дорога жизни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8" y="3054838"/>
            <a:ext cx="5086842" cy="353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0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5" y="476672"/>
            <a:ext cx="923562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8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17</Words>
  <Application>Microsoft Office PowerPoint</Application>
  <PresentationFormat>Экран (4:3)</PresentationFormat>
  <Paragraphs>6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1_Тема Office</vt:lpstr>
      <vt:lpstr>Блокада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Дорога жизни</vt:lpstr>
      <vt:lpstr>Дорога жизни</vt:lpstr>
      <vt:lpstr>Дорога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Продуктовые карточки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49</cp:revision>
  <dcterms:created xsi:type="dcterms:W3CDTF">2016-03-05T17:42:18Z</dcterms:created>
  <dcterms:modified xsi:type="dcterms:W3CDTF">2025-06-11T07:27:05Z</dcterms:modified>
</cp:coreProperties>
</file>