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6" r:id="rId4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6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1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4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45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2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9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0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3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0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06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2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AA007-2F20-4C2E-AD05-6A23335D750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43A-D396-49DF-9246-F51D0AB78B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54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9.jp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065FC9-6475-4E89-A26D-9B1477CA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C74381-4781-4345-BBE4-0D84741BF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75"/>
            <a:ext cx="6003641" cy="8492247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5D7169-5761-4F81-AA12-496F8FA47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649821" cy="188899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10" name="Picture 4" descr="Picture background">
            <a:extLst>
              <a:ext uri="{FF2B5EF4-FFF2-40B4-BE49-F238E27FC236}">
                <a16:creationId xmlns:a16="http://schemas.microsoft.com/office/drawing/2014/main" id="{6D4597AA-6570-4F91-A022-3D9464BFA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43"/>
          <a:stretch/>
        </p:blipFill>
        <p:spPr bwMode="auto">
          <a:xfrm rot="5400000">
            <a:off x="5533997" y="1080811"/>
            <a:ext cx="1836582" cy="18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cture background">
            <a:extLst>
              <a:ext uri="{FF2B5EF4-FFF2-40B4-BE49-F238E27FC236}">
                <a16:creationId xmlns:a16="http://schemas.microsoft.com/office/drawing/2014/main" id="{CBEF36F8-F555-4272-829A-21052BBA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4554" y="879382"/>
            <a:ext cx="1836582" cy="2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icture background">
            <a:extLst>
              <a:ext uri="{FF2B5EF4-FFF2-40B4-BE49-F238E27FC236}">
                <a16:creationId xmlns:a16="http://schemas.microsoft.com/office/drawing/2014/main" id="{0AC2B7DD-F995-4353-A130-157A7E4F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0067" y="898839"/>
            <a:ext cx="1836582" cy="2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>
            <a:extLst>
              <a:ext uri="{FF2B5EF4-FFF2-40B4-BE49-F238E27FC236}">
                <a16:creationId xmlns:a16="http://schemas.microsoft.com/office/drawing/2014/main" id="{831B4D84-8786-4B1D-BDCC-5D50962C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9" b="19243"/>
          <a:stretch/>
        </p:blipFill>
        <p:spPr bwMode="auto">
          <a:xfrm rot="5400000">
            <a:off x="11125620" y="1285692"/>
            <a:ext cx="1836582" cy="151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80D88A3-63F6-4748-AB5A-7D456B39D989}"/>
              </a:ext>
            </a:extLst>
          </p:cNvPr>
          <p:cNvCxnSpPr>
            <a:cxnSpLocks/>
          </p:cNvCxnSpPr>
          <p:nvPr/>
        </p:nvCxnSpPr>
        <p:spPr>
          <a:xfrm>
            <a:off x="7379266" y="870626"/>
            <a:ext cx="42218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989709-DE9D-459A-A8BA-2F439C146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5459" y="2926080"/>
            <a:ext cx="1505843" cy="30543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9B2D58-B078-4713-83AF-B6892AC17F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876"/>
          <a:stretch/>
        </p:blipFill>
        <p:spPr>
          <a:xfrm>
            <a:off x="6756844" y="3164407"/>
            <a:ext cx="3632457" cy="2672185"/>
          </a:xfrm>
          <a:prstGeom prst="rect">
            <a:avLst/>
          </a:prstGeom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144CB230-F8C4-47B7-B40C-0146E0732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43862"/>
              </p:ext>
            </p:extLst>
          </p:nvPr>
        </p:nvGraphicFramePr>
        <p:xfrm>
          <a:off x="5525309" y="6405663"/>
          <a:ext cx="7120647" cy="1901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20647">
                  <a:extLst>
                    <a:ext uri="{9D8B030D-6E8A-4147-A177-3AD203B41FA5}">
                      <a16:colId xmlns:a16="http://schemas.microsoft.com/office/drawing/2014/main" val="3887624205"/>
                    </a:ext>
                  </a:extLst>
                </a:gridCol>
              </a:tblGrid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78220124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16596495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89860458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8437684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12FEDF-E968-41BB-B8BB-B67D8A186D79}"/>
              </a:ext>
            </a:extLst>
          </p:cNvPr>
          <p:cNvSpPr txBox="1"/>
          <p:nvPr/>
        </p:nvSpPr>
        <p:spPr>
          <a:xfrm>
            <a:off x="7577126" y="8730574"/>
            <a:ext cx="3060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Место для наград </a:t>
            </a:r>
          </a:p>
        </p:txBody>
      </p:sp>
    </p:spTree>
    <p:extLst>
      <p:ext uri="{BB962C8B-B14F-4D97-AF65-F5344CB8AC3E}">
        <p14:creationId xmlns:p14="http://schemas.microsoft.com/office/powerpoint/2010/main" val="178665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065FC9-6475-4E89-A26D-9B1477CA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3BBC90-F463-4E5D-9023-921906E04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2" y="1245141"/>
            <a:ext cx="6017394" cy="8511702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35163A-5CF6-460F-94AA-4427CF3A6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51651" cy="1889924"/>
          </a:xfrm>
          <a:prstGeom prst="rect">
            <a:avLst/>
          </a:prstGeom>
        </p:spPr>
      </p:pic>
      <p:pic>
        <p:nvPicPr>
          <p:cNvPr id="6" name="Picture 4" descr="Picture background">
            <a:extLst>
              <a:ext uri="{FF2B5EF4-FFF2-40B4-BE49-F238E27FC236}">
                <a16:creationId xmlns:a16="http://schemas.microsoft.com/office/drawing/2014/main" id="{FB9C34CE-8E70-487E-9537-581032525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43"/>
          <a:stretch/>
        </p:blipFill>
        <p:spPr bwMode="auto">
          <a:xfrm rot="5400000">
            <a:off x="5533997" y="1080811"/>
            <a:ext cx="1836582" cy="18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3771DD2B-67B5-4B4A-A45B-8C9903460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4554" y="879382"/>
            <a:ext cx="1836582" cy="2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CF104F9B-470C-4FE3-BEE8-28F702E2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0067" y="898839"/>
            <a:ext cx="1836582" cy="2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cture background">
            <a:extLst>
              <a:ext uri="{FF2B5EF4-FFF2-40B4-BE49-F238E27FC236}">
                <a16:creationId xmlns:a16="http://schemas.microsoft.com/office/drawing/2014/main" id="{F2B5CF3C-28D6-4952-B483-D0D2AB718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9" b="19243"/>
          <a:stretch/>
        </p:blipFill>
        <p:spPr bwMode="auto">
          <a:xfrm rot="5400000">
            <a:off x="11125620" y="1285692"/>
            <a:ext cx="1836582" cy="151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741EBE7-4864-4D86-99CB-F981B10EF1FC}"/>
              </a:ext>
            </a:extLst>
          </p:cNvPr>
          <p:cNvCxnSpPr>
            <a:cxnSpLocks/>
          </p:cNvCxnSpPr>
          <p:nvPr/>
        </p:nvCxnSpPr>
        <p:spPr>
          <a:xfrm>
            <a:off x="7379266" y="870626"/>
            <a:ext cx="42218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5F8226-BA73-4ED9-AD87-154490F24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5459" y="2926080"/>
            <a:ext cx="1505843" cy="30543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6407AB-07B5-4571-9875-02619984FF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876"/>
          <a:stretch/>
        </p:blipFill>
        <p:spPr>
          <a:xfrm>
            <a:off x="6756844" y="3164407"/>
            <a:ext cx="3632457" cy="2672185"/>
          </a:xfrm>
          <a:prstGeom prst="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C40B0C1-7225-4DE3-A861-78692B078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43862"/>
              </p:ext>
            </p:extLst>
          </p:nvPr>
        </p:nvGraphicFramePr>
        <p:xfrm>
          <a:off x="5525309" y="6405663"/>
          <a:ext cx="7120647" cy="1901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20647">
                  <a:extLst>
                    <a:ext uri="{9D8B030D-6E8A-4147-A177-3AD203B41FA5}">
                      <a16:colId xmlns:a16="http://schemas.microsoft.com/office/drawing/2014/main" val="3887624205"/>
                    </a:ext>
                  </a:extLst>
                </a:gridCol>
              </a:tblGrid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78220124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16596495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89860458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8437684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F598DFA-550E-4043-83DA-979FBC60AA76}"/>
              </a:ext>
            </a:extLst>
          </p:cNvPr>
          <p:cNvSpPr txBox="1"/>
          <p:nvPr/>
        </p:nvSpPr>
        <p:spPr>
          <a:xfrm>
            <a:off x="7577126" y="8730574"/>
            <a:ext cx="3060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Место для наград </a:t>
            </a:r>
          </a:p>
        </p:txBody>
      </p:sp>
    </p:spTree>
    <p:extLst>
      <p:ext uri="{BB962C8B-B14F-4D97-AF65-F5344CB8AC3E}">
        <p14:creationId xmlns:p14="http://schemas.microsoft.com/office/powerpoint/2010/main" val="117621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065FC9-6475-4E89-A26D-9B1477CA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9610E0-D3B4-4561-A9E6-163D9C5D8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9498"/>
            <a:ext cx="6017394" cy="8511702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0CB0CF-ACD9-48F4-947A-4E1F10E3A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1613"/>
            <a:ext cx="4651651" cy="18899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662597-B246-44E0-A65E-117324659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5459" y="2926080"/>
            <a:ext cx="1505843" cy="3054361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2295D35-6C27-4136-911B-BC561522131B}"/>
              </a:ext>
            </a:extLst>
          </p:cNvPr>
          <p:cNvCxnSpPr>
            <a:cxnSpLocks/>
          </p:cNvCxnSpPr>
          <p:nvPr/>
        </p:nvCxnSpPr>
        <p:spPr>
          <a:xfrm>
            <a:off x="7379266" y="870626"/>
            <a:ext cx="42218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0D9E7971-F008-430A-A773-5107DB738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43"/>
          <a:stretch/>
        </p:blipFill>
        <p:spPr bwMode="auto">
          <a:xfrm rot="5400000">
            <a:off x="5533997" y="1080811"/>
            <a:ext cx="1836582" cy="18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cture background">
            <a:extLst>
              <a:ext uri="{FF2B5EF4-FFF2-40B4-BE49-F238E27FC236}">
                <a16:creationId xmlns:a16="http://schemas.microsoft.com/office/drawing/2014/main" id="{6CA9953A-4EBD-4A50-B23B-513DC7FC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94554" y="879382"/>
            <a:ext cx="1836582" cy="2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cture background">
            <a:extLst>
              <a:ext uri="{FF2B5EF4-FFF2-40B4-BE49-F238E27FC236}">
                <a16:creationId xmlns:a16="http://schemas.microsoft.com/office/drawing/2014/main" id="{B9C293C4-763B-4548-B0CF-A1642637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20067" y="898839"/>
            <a:ext cx="1836582" cy="2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icture background">
            <a:extLst>
              <a:ext uri="{FF2B5EF4-FFF2-40B4-BE49-F238E27FC236}">
                <a16:creationId xmlns:a16="http://schemas.microsoft.com/office/drawing/2014/main" id="{F8B112FC-13A4-46BD-8B19-08D9A7271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2" b="90000" l="10000" r="98333">
                        <a14:foregroundMark x1="3194" y1="93778" x2="9722" y2="90889"/>
                        <a14:foregroundMark x1="9722" y1="90889" x2="10139" y2="85111"/>
                        <a14:foregroundMark x1="10139" y1="85111" x2="2778" y2="83444"/>
                        <a14:foregroundMark x1="2778" y1="83444" x2="1806" y2="89444"/>
                        <a14:foregroundMark x1="1806" y1="89444" x2="8194" y2="86889"/>
                        <a14:foregroundMark x1="8194" y1="86889" x2="9167" y2="74111"/>
                        <a14:foregroundMark x1="9167" y1="74111" x2="2361" y2="76111"/>
                        <a14:foregroundMark x1="2361" y1="76111" x2="2917" y2="82333"/>
                        <a14:foregroundMark x1="2917" y1="82333" x2="10139" y2="82000"/>
                        <a14:foregroundMark x1="10139" y1="82000" x2="10972" y2="69556"/>
                        <a14:foregroundMark x1="10972" y1="69556" x2="6250" y2="64444"/>
                        <a14:foregroundMark x1="6250" y1="64444" x2="1806" y2="69556"/>
                        <a14:foregroundMark x1="1806" y1="69556" x2="6528" y2="74222"/>
                        <a14:foregroundMark x1="6528" y1="74222" x2="8889" y2="68111"/>
                        <a14:foregroundMark x1="8889" y1="68111" x2="9167" y2="56556"/>
                        <a14:foregroundMark x1="9167" y1="56556" x2="1944" y2="53444"/>
                        <a14:foregroundMark x1="1944" y1="53444" x2="972" y2="59111"/>
                        <a14:foregroundMark x1="972" y1="59111" x2="3194" y2="64556"/>
                        <a14:foregroundMark x1="3194" y1="64556" x2="9444" y2="61000"/>
                        <a14:foregroundMark x1="9444" y1="61000" x2="10139" y2="47111"/>
                        <a14:foregroundMark x1="10139" y1="47111" x2="3194" y2="45778"/>
                        <a14:foregroundMark x1="3194" y1="45778" x2="1250" y2="51222"/>
                        <a14:foregroundMark x1="1250" y1="51222" x2="4028" y2="57111"/>
                        <a14:foregroundMark x1="4028" y1="57111" x2="11111" y2="56000"/>
                        <a14:foregroundMark x1="11111" y1="56000" x2="12361" y2="48222"/>
                        <a14:foregroundMark x1="12361" y1="48222" x2="11250" y2="40778"/>
                        <a14:foregroundMark x1="11250" y1="40778" x2="7361" y2="35333"/>
                        <a14:foregroundMark x1="7361" y1="35333" x2="2778" y2="40111"/>
                        <a14:foregroundMark x1="2778" y1="40111" x2="4444" y2="45889"/>
                        <a14:foregroundMark x1="4444" y1="45889" x2="10694" y2="42444"/>
                        <a14:foregroundMark x1="10694" y1="42444" x2="10972" y2="30111"/>
                        <a14:foregroundMark x1="10972" y1="30111" x2="7778" y2="24778"/>
                        <a14:foregroundMark x1="7778" y1="24778" x2="694" y2="27556"/>
                        <a14:foregroundMark x1="694" y1="27556" x2="2778" y2="34667"/>
                        <a14:foregroundMark x1="2778" y1="34667" x2="10139" y2="31333"/>
                        <a14:foregroundMark x1="10139" y1="31333" x2="10417" y2="24778"/>
                        <a14:foregroundMark x1="10417" y1="24778" x2="10139" y2="18444"/>
                        <a14:foregroundMark x1="10139" y1="18444" x2="3194" y2="17556"/>
                        <a14:foregroundMark x1="3194" y1="17556" x2="2361" y2="23222"/>
                        <a14:foregroundMark x1="2361" y1="23222" x2="9028" y2="25889"/>
                        <a14:foregroundMark x1="9028" y1="25889" x2="12500" y2="19000"/>
                        <a14:foregroundMark x1="12500" y1="19000" x2="12639" y2="12222"/>
                        <a14:foregroundMark x1="12639" y1="12222" x2="10972" y2="5778"/>
                        <a14:foregroundMark x1="10972" y1="5778" x2="3889" y2="5222"/>
                        <a14:foregroundMark x1="3889" y1="5222" x2="2083" y2="11111"/>
                        <a14:foregroundMark x1="2083" y1="11111" x2="3611" y2="18222"/>
                        <a14:foregroundMark x1="3611" y1="18222" x2="10556" y2="18556"/>
                        <a14:foregroundMark x1="10556" y1="18556" x2="12917" y2="25000"/>
                        <a14:foregroundMark x1="12917" y1="25000" x2="12917" y2="40333"/>
                        <a14:foregroundMark x1="12917" y1="40333" x2="17500" y2="45778"/>
                        <a14:foregroundMark x1="17500" y1="45778" x2="83611" y2="50000"/>
                        <a14:foregroundMark x1="83611" y1="50000" x2="88333" y2="54444"/>
                        <a14:foregroundMark x1="88333" y1="54444" x2="95278" y2="55667"/>
                        <a14:foregroundMark x1="95278" y1="55667" x2="99583" y2="61111"/>
                        <a14:foregroundMark x1="99583" y1="61111" x2="88194" y2="69111"/>
                        <a14:foregroundMark x1="88194" y1="69111" x2="92639" y2="74556"/>
                        <a14:foregroundMark x1="92639" y1="74556" x2="99028" y2="77889"/>
                        <a14:foregroundMark x1="99028" y1="77889" x2="96667" y2="83444"/>
                        <a14:foregroundMark x1="96667" y1="83444" x2="90000" y2="86000"/>
                        <a14:foregroundMark x1="90000" y1="86000" x2="90139" y2="91889"/>
                        <a14:foregroundMark x1="90139" y1="91889" x2="96389" y2="94667"/>
                        <a14:foregroundMark x1="96389" y1="94667" x2="99306" y2="86444"/>
                        <a14:foregroundMark x1="99306" y1="86444" x2="91250" y2="85889"/>
                        <a14:foregroundMark x1="91250" y1="85889" x2="87639" y2="91222"/>
                        <a14:foregroundMark x1="87639" y1="91222" x2="88194" y2="98000"/>
                        <a14:foregroundMark x1="88194" y1="98000" x2="89444" y2="92444"/>
                        <a14:foregroundMark x1="89444" y1="92444" x2="97361" y2="93111"/>
                        <a14:foregroundMark x1="97361" y1="93111" x2="89722" y2="93667"/>
                        <a14:foregroundMark x1="89722" y1="93667" x2="88056" y2="86444"/>
                        <a14:foregroundMark x1="88056" y1="86444" x2="99722" y2="72556"/>
                        <a14:foregroundMark x1="99722" y1="72556" x2="91806" y2="72889"/>
                        <a14:foregroundMark x1="91806" y1="72889" x2="89444" y2="78222"/>
                        <a14:foregroundMark x1="89444" y1="78222" x2="92222" y2="84667"/>
                        <a14:foregroundMark x1="92222" y1="84667" x2="99028" y2="82889"/>
                        <a14:foregroundMark x1="99028" y1="82889" x2="99306" y2="76000"/>
                        <a14:foregroundMark x1="99306" y1="76000" x2="92361" y2="75222"/>
                        <a14:foregroundMark x1="92361" y1="75222" x2="89444" y2="69111"/>
                        <a14:foregroundMark x1="89444" y1="69111" x2="99167" y2="60222"/>
                        <a14:foregroundMark x1="99167" y1="60222" x2="99306" y2="54333"/>
                        <a14:foregroundMark x1="99306" y1="54333" x2="91528" y2="54667"/>
                        <a14:foregroundMark x1="91528" y1="54667" x2="90417" y2="61000"/>
                        <a14:foregroundMark x1="90417" y1="61000" x2="99167" y2="48444"/>
                        <a14:foregroundMark x1="99167" y1="48444" x2="92361" y2="45778"/>
                        <a14:foregroundMark x1="92361" y1="45778" x2="90417" y2="52111"/>
                        <a14:foregroundMark x1="90417" y1="52111" x2="96111" y2="46667"/>
                        <a14:foregroundMark x1="96111" y1="46667" x2="99722" y2="40667"/>
                        <a14:foregroundMark x1="99722" y1="40667" x2="97361" y2="35222"/>
                        <a14:foregroundMark x1="97361" y1="35222" x2="89861" y2="39889"/>
                        <a14:foregroundMark x1="89861" y1="39889" x2="89306" y2="46667"/>
                        <a14:foregroundMark x1="89306" y1="46667" x2="88194" y2="40444"/>
                        <a14:foregroundMark x1="88194" y1="40444" x2="92639" y2="33778"/>
                        <a14:foregroundMark x1="92639" y1="33778" x2="99444" y2="30889"/>
                        <a14:foregroundMark x1="99444" y1="30889" x2="97639" y2="24667"/>
                        <a14:foregroundMark x1="97639" y1="24667" x2="90556" y2="25889"/>
                        <a14:foregroundMark x1="90556" y1="25889" x2="90139" y2="32333"/>
                        <a14:foregroundMark x1="90139" y1="32333" x2="99306" y2="22222"/>
                        <a14:foregroundMark x1="99306" y1="22222" x2="97500" y2="16556"/>
                        <a14:foregroundMark x1="97500" y1="16556" x2="89861" y2="17111"/>
                        <a14:foregroundMark x1="89861" y1="17111" x2="89167" y2="24667"/>
                        <a14:foregroundMark x1="89167" y1="24667" x2="90694" y2="18778"/>
                        <a14:foregroundMark x1="90694" y1="18778" x2="97500" y2="16222"/>
                        <a14:foregroundMark x1="97500" y1="16222" x2="98889" y2="9778"/>
                        <a14:foregroundMark x1="98889" y1="9778" x2="91944" y2="8000"/>
                        <a14:foregroundMark x1="91944" y1="8000" x2="89861" y2="13444"/>
                        <a14:foregroundMark x1="89861" y1="13444" x2="97361" y2="13667"/>
                        <a14:foregroundMark x1="97361" y1="13667" x2="97361" y2="7111"/>
                        <a14:foregroundMark x1="97361" y1="7111" x2="90417" y2="4889"/>
                        <a14:foregroundMark x1="90417" y1="4889" x2="97917" y2="4333"/>
                        <a14:foregroundMark x1="97917" y1="4333" x2="98333" y2="1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9" b="19243"/>
          <a:stretch/>
        </p:blipFill>
        <p:spPr bwMode="auto">
          <a:xfrm rot="5400000">
            <a:off x="11125620" y="1285692"/>
            <a:ext cx="1836582" cy="151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855A3C-17B9-49E8-A6D3-DCFFBE6A05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876"/>
          <a:stretch/>
        </p:blipFill>
        <p:spPr>
          <a:xfrm>
            <a:off x="6756844" y="3164407"/>
            <a:ext cx="3632457" cy="2672185"/>
          </a:xfrm>
          <a:prstGeom prst="rect">
            <a:avLst/>
          </a:prstGeom>
        </p:spPr>
      </p:pic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83C61FFE-1C80-427E-A987-530D6A7C5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90548"/>
              </p:ext>
            </p:extLst>
          </p:nvPr>
        </p:nvGraphicFramePr>
        <p:xfrm>
          <a:off x="5525309" y="6405663"/>
          <a:ext cx="7120647" cy="1901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20647">
                  <a:extLst>
                    <a:ext uri="{9D8B030D-6E8A-4147-A177-3AD203B41FA5}">
                      <a16:colId xmlns:a16="http://schemas.microsoft.com/office/drawing/2014/main" val="3887624205"/>
                    </a:ext>
                  </a:extLst>
                </a:gridCol>
              </a:tblGrid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78220124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16596495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89860458"/>
                  </a:ext>
                </a:extLst>
              </a:tr>
              <a:tr h="466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84376840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69842D8-9F84-4C20-B624-879B046DFCA4}"/>
              </a:ext>
            </a:extLst>
          </p:cNvPr>
          <p:cNvSpPr txBox="1"/>
          <p:nvPr/>
        </p:nvSpPr>
        <p:spPr>
          <a:xfrm>
            <a:off x="7577126" y="8730574"/>
            <a:ext cx="3060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Место для наград </a:t>
            </a:r>
          </a:p>
        </p:txBody>
      </p:sp>
    </p:spTree>
    <p:extLst>
      <p:ext uri="{BB962C8B-B14F-4D97-AF65-F5344CB8AC3E}">
        <p14:creationId xmlns:p14="http://schemas.microsoft.com/office/powerpoint/2010/main" val="39924079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9</Words>
  <Application>Microsoft Office PowerPoint</Application>
  <PresentationFormat>A3 (297x420 мм)</PresentationFormat>
  <Paragraphs>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Титова Анна Сергеевна</dc:creator>
  <cp:lastModifiedBy>Титова Анна Сергеевна</cp:lastModifiedBy>
  <cp:revision>5</cp:revision>
  <dcterms:created xsi:type="dcterms:W3CDTF">2025-01-21T09:57:13Z</dcterms:created>
  <dcterms:modified xsi:type="dcterms:W3CDTF">2025-01-21T11:04:59Z</dcterms:modified>
</cp:coreProperties>
</file>