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2857-A33B-4FB0-BF97-8E118A56491E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9734-7E90-4B97-ACE8-5B54288DF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62857-A33B-4FB0-BF97-8E118A56491E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39734-7E90-4B97-ACE8-5B54288DF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4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4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72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8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38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1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4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7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9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7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3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6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7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4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47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</cp:revision>
  <dcterms:created xsi:type="dcterms:W3CDTF">2025-05-29T03:35:44Z</dcterms:created>
  <dcterms:modified xsi:type="dcterms:W3CDTF">2025-05-29T03:35:45Z</dcterms:modified>
</cp:coreProperties>
</file>