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6" r:id="rId3"/>
    <p:sldId id="269" r:id="rId4"/>
    <p:sldId id="270" r:id="rId5"/>
    <p:sldId id="271" r:id="rId6"/>
    <p:sldId id="257" r:id="rId7"/>
    <p:sldId id="258" r:id="rId8"/>
    <p:sldId id="260" r:id="rId9"/>
    <p:sldId id="279" r:id="rId10"/>
    <p:sldId id="261" r:id="rId11"/>
    <p:sldId id="262" r:id="rId12"/>
    <p:sldId id="277" r:id="rId13"/>
    <p:sldId id="267" r:id="rId14"/>
    <p:sldId id="264" r:id="rId15"/>
    <p:sldId id="265" r:id="rId16"/>
    <p:sldId id="272" r:id="rId17"/>
    <p:sldId id="268" r:id="rId18"/>
    <p:sldId id="273" r:id="rId19"/>
    <p:sldId id="266" r:id="rId20"/>
    <p:sldId id="278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7176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C4760-8E56-4BAB-A7AB-7654889B066E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556F7-170B-4695-A5B8-0288D6F1C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56F7-170B-4695-A5B8-0288D6F1C9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2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556F7-170B-4695-A5B8-0288D6F1C9A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1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D18B-D5A4-AEA1-5371-79E51DDA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9B611F-7ABD-D1C4-74E7-2E7736AE6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24B14-3F60-CCC7-B831-0AA7D4D7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F9742-10DA-28F1-D584-99C8149A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2981A-E05B-936D-4B0A-F7365ECA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FCEBD-96C1-0196-A470-8CF7B3BC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0DC4CE-C215-BF49-4205-53D5C1E9B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DA408-15F4-0187-8548-2645495C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5CCC0-DB91-B55A-FA7F-88A98C76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23207-BD20-C521-3101-85F993BF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8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07DE7B-4CAE-E438-0D77-5D6CAF802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5EDF5F-D5D4-041F-5EB5-38DEAE775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B9E1C-D2E0-331A-6B5F-B679B5A3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7AC41-C688-EF7C-D086-6718FB64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62B47-CD06-318F-DF36-958073C8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2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96522-FBDA-4A4C-A23B-43910267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22A23-202A-E433-463A-B594C390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2D069-6E5F-BDE6-873F-EB36FAB1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85F0D-F0B4-7B61-5C75-95B5A1A5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5560C-3F0C-6664-4F99-4FFB312C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1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7B18E-53D8-8479-67A8-3D02F8C7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B01FF-732D-3EE7-8A3E-54B6C1F6B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51EED5-A7ED-F0B2-D9C8-3A18624C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39D40-120E-E11A-45F5-D9BAB5ED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FDCCA-BC48-706D-A795-A7A010F6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8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1D8A9-3C7C-565E-D3F3-7D5709BB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D7437-F9C5-0E29-4DA0-0F4D8EEAD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830D7-1617-8816-D707-C53DEC0A9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425567-17FD-1042-E15A-780B5875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B65A56-E80E-B1BB-FD3C-B55200FE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A5FDC5-F2A1-607B-5BA0-61D388A7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CAB3-5DC4-8E9A-0286-D35A4121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4A64CA-EC67-BAA0-CF97-5F4504A0D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BA21A3-C9B4-C9E2-AF31-D14BFC7AD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453B50-6EDC-5E58-C9E6-F30AD00E6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1E196D-1FA3-5A60-6552-20A1E7572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837001-FA92-6A3E-6CE3-60346D57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38495B-8970-C60A-7640-9A128C2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DFF8F6-1C03-FAAB-392D-BF474C20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9E17E-368D-170C-3379-4E70E813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2675DF-96B0-C703-7EBA-B25DD44F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41702-0FEA-904A-9AEA-EFF485F5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0463D-14AB-6C49-19E0-9E07473A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6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2C3612-9649-FAFC-926C-69C194B3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3FC516-8759-25F1-523B-216F463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800173-6E46-7E0D-3B75-96FAE34A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9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4155-92FE-B67D-0F3B-B3099B7F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68E15-D79F-5CD9-53EC-A7DB3A16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367BA-57ED-C9C1-0C64-EE8BC64D7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56DE8-12AE-D412-F9FF-36DD0620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814FF9-8AD2-D16C-453A-96E0B65F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00069-E2F8-068B-EADE-5DA1990E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8AD7D-1A12-143F-EA07-F69987B0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E5BD32-78BD-3953-3E36-782BC9DD3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8F42EE-C4F0-810D-CEE9-19F1E429C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8E2A4F-4815-CB21-63B9-61D8356A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5E21E-A12F-4FA3-C61E-FE799824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83AA4-DE27-F033-7B62-75836335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D2512-75D4-F3A1-5A09-4FC8B8EE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BBC4F7-6FB9-B2EA-F3EA-92F2BE79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A1127-34F7-329D-A5B8-2BFA8B5B0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C1C5-7BC6-4B24-8483-9382D0C3C7C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F76F6-AA71-1A03-64F4-668E029C7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B9819-CC94-A99A-3F84-6E3078015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B0D8-CBF9-4544-847A-E08A843F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9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7573963" y="4941888"/>
            <a:ext cx="4618037" cy="16621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Выполнила: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Копейкина Софья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ученица 3А класса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МБОУ «Лицей» г. </a:t>
            </a:r>
            <a:r>
              <a:rPr lang="ru-RU" altLang="ru-RU" sz="1800" b="1" dirty="0" err="1">
                <a:solidFill>
                  <a:srgbClr val="002060"/>
                </a:solidFill>
              </a:rPr>
              <a:t>Лесосибирска</a:t>
            </a:r>
            <a:endParaRPr lang="ru-RU" altLang="ru-RU" sz="1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Руководитель: </a:t>
            </a:r>
            <a:r>
              <a:rPr lang="ru-RU" altLang="ru-RU" sz="1800" b="1" dirty="0" err="1">
                <a:solidFill>
                  <a:srgbClr val="002060"/>
                </a:solidFill>
              </a:rPr>
              <a:t>Желанникова</a:t>
            </a:r>
            <a:r>
              <a:rPr lang="ru-RU" altLang="ru-RU" sz="1800" b="1" dirty="0">
                <a:solidFill>
                  <a:srgbClr val="002060"/>
                </a:solidFill>
              </a:rPr>
              <a:t> Е.И.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                             Копейкина И.А.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700089"/>
            <a:ext cx="178646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220" y="3200014"/>
            <a:ext cx="4356837" cy="3301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000524" y="1844675"/>
            <a:ext cx="62819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alt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altLang="ru-RU" sz="3600" b="1" dirty="0">
                <a:solidFill>
                  <a:srgbClr val="002060"/>
                </a:solidFill>
              </a:rPr>
              <a:t>«ИСТОРИЯ МОЕЙ СЕМЬИ»</a:t>
            </a:r>
          </a:p>
        </p:txBody>
      </p:sp>
    </p:spTree>
    <p:extLst>
      <p:ext uri="{BB962C8B-B14F-4D97-AF65-F5344CB8AC3E}">
        <p14:creationId xmlns:p14="http://schemas.microsoft.com/office/powerpoint/2010/main" val="34726267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B020C6F-4D11-E62F-9AD2-120ACA1FC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1213" y="457200"/>
            <a:ext cx="6442587" cy="5719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/>
              <a:t>Служила в 64 авиационном истребительном Краснознамённом Оршанском полку </a:t>
            </a:r>
          </a:p>
          <a:p>
            <a:pPr marL="0" indent="0" algn="ctr">
              <a:buNone/>
            </a:pPr>
            <a:r>
              <a:rPr lang="ru-RU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1-го Гвардейского истребительного авиационного Минского Краснознамённого </a:t>
            </a:r>
            <a:r>
              <a:rPr lang="ru-RU" sz="32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корпуса </a:t>
            </a:r>
            <a:endParaRPr lang="ru-RU" sz="3200" b="1" dirty="0"/>
          </a:p>
          <a:p>
            <a:pPr marL="0" indent="0">
              <a:buNone/>
            </a:pPr>
            <a:endParaRPr lang="ru-RU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Лётчик полка </a:t>
            </a:r>
          </a:p>
          <a:p>
            <a:pPr marL="0" indent="0">
              <a:buNone/>
            </a:pP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Мельник Василий и Мария Дмитриевна</a:t>
            </a:r>
          </a:p>
          <a:p>
            <a:pPr marL="0" indent="0">
              <a:buNone/>
            </a:pP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(перед вылетом</a:t>
            </a:r>
            <a:r>
              <a:rPr lang="ru-RU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88579D-B5C3-97A3-0AAB-15C1CE2A8C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" r="5852" b="5201"/>
          <a:stretch/>
        </p:blipFill>
        <p:spPr bwMode="auto">
          <a:xfrm>
            <a:off x="1252773" y="1442065"/>
            <a:ext cx="3151038" cy="4577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12" y="4902200"/>
            <a:ext cx="2472288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11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B071C5F-D2BB-577A-5964-BA9045250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9648" y="263423"/>
            <a:ext cx="7021052" cy="592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героическом боевом пути 1-го Гвардейского истребительного авиационного Минского Краснознамённого корпуса 1942-1945 гг. </a:t>
            </a:r>
          </a:p>
          <a:p>
            <a:pPr marL="0" indent="0">
              <a:buNone/>
            </a:pPr>
            <a:r>
              <a:rPr lang="ru-RU" sz="15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Ф.А. Костенко «Корпус крылатой гвардии», военное издательство Министерства обороны СССР, Москва, 1974 год.</a:t>
            </a:r>
          </a:p>
          <a:p>
            <a:pPr marL="0" indent="0">
              <a:buNone/>
            </a:pPr>
            <a:endParaRPr lang="ru-RU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Один из знаменитых однополчан – лётчик Алексей </a:t>
            </a:r>
            <a:r>
              <a:rPr lang="ru-RU" b="1" dirty="0" err="1">
                <a:solidFill>
                  <a:srgbClr val="002060"/>
                </a:solidFill>
              </a:rPr>
              <a:t>Маресьев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ACC949-B8C8-6B84-6F7B-EE9C2CFF5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3273" r="10781" b="3146"/>
          <a:stretch/>
        </p:blipFill>
        <p:spPr bwMode="auto">
          <a:xfrm>
            <a:off x="762000" y="447024"/>
            <a:ext cx="3834998" cy="584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499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96" y="4190999"/>
            <a:ext cx="639000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6" y="508000"/>
            <a:ext cx="38798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7296" y="508000"/>
            <a:ext cx="6326504" cy="56689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 составе своего корпуса Мария Дмитриевна прошла огненными дорогами войны и дошла до Берлина.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ru-RU" sz="3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Фронта: </a:t>
            </a:r>
            <a:r>
              <a:rPr lang="en-US" sz="3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Калининский,</a:t>
            </a:r>
          </a:p>
          <a:p>
            <a:pPr indent="450215" algn="just"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 и 3 Белорусский, </a:t>
            </a:r>
          </a:p>
          <a:p>
            <a:pPr indent="450215" algn="just"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1 Прибалтийский</a:t>
            </a: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C4019-7B59-3356-42EB-B41C8A5E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905388"/>
          </a:xfrm>
        </p:spPr>
        <p:txBody>
          <a:bodyPr>
            <a:noAutofit/>
          </a:bodyPr>
          <a:lstStyle/>
          <a:p>
            <a:pPr algn="ctr"/>
            <a:br>
              <a:rPr lang="ru-RU" sz="4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Награждена медалями:</a:t>
            </a:r>
            <a:br>
              <a:rPr lang="ru-RU" sz="4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EFF577-A742-AAF7-08FD-D0157491F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4720" b="52476"/>
          <a:stretch/>
        </p:blipFill>
        <p:spPr bwMode="auto">
          <a:xfrm>
            <a:off x="292060" y="1052694"/>
            <a:ext cx="4051340" cy="2579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2EC24B-3631-39BF-AE17-A95BDD5AC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49850" r="4720" b="2294"/>
          <a:stretch/>
        </p:blipFill>
        <p:spPr bwMode="auto">
          <a:xfrm>
            <a:off x="1313836" y="3771900"/>
            <a:ext cx="4112132" cy="2854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5BF7EAC-E2B8-2F50-00E0-C4830269E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"/>
          <a:stretch/>
        </p:blipFill>
        <p:spPr bwMode="auto">
          <a:xfrm>
            <a:off x="7279025" y="999050"/>
            <a:ext cx="4201775" cy="259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DF30B8E-C512-1CF7-C006-4DCCFC978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4804" b="4948"/>
          <a:stretch/>
        </p:blipFill>
        <p:spPr bwMode="auto">
          <a:xfrm>
            <a:off x="6491625" y="3746500"/>
            <a:ext cx="3974553" cy="2879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66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9302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Награды прабабушки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05F504-5EC6-6224-4D38-2474204C1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3400" y="1404374"/>
            <a:ext cx="4176955" cy="5313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2E4FE10-1624-4383-6D20-A26FBC7CF08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6191" r="11378"/>
          <a:stretch/>
        </p:blipFill>
        <p:spPr bwMode="auto">
          <a:xfrm>
            <a:off x="5024438" y="1255712"/>
            <a:ext cx="4124367" cy="2859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8DDA3E-E994-B89E-1B92-65A2BA874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4" r="6078"/>
          <a:stretch/>
        </p:blipFill>
        <p:spPr bwMode="auto">
          <a:xfrm>
            <a:off x="8082762" y="4114800"/>
            <a:ext cx="3954380" cy="2634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133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DD40A7-A42F-DB6E-00CA-F70CCBDC8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50" y="205853"/>
            <a:ext cx="4559950" cy="30183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593147-A6C6-ABD4-0766-7F7569EDD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r="13216"/>
          <a:stretch/>
        </p:blipFill>
        <p:spPr bwMode="auto">
          <a:xfrm>
            <a:off x="1477546" y="3588687"/>
            <a:ext cx="4426062" cy="3156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C834C5-65F2-47A4-EFA5-319A251F6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8" r="4187"/>
          <a:stretch/>
        </p:blipFill>
        <p:spPr bwMode="auto">
          <a:xfrm>
            <a:off x="6927589" y="3360088"/>
            <a:ext cx="5035811" cy="3381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324" y="205853"/>
            <a:ext cx="684450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Награды прабабушки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767013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919413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071813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224213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376613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163219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013637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4291013"/>
            <a:ext cx="10517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3" y="1151874"/>
            <a:ext cx="639000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6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7D388-5986-56DC-1E86-94D9D1DD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2046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После войны прабабушка поступила </a:t>
            </a:r>
            <a:r>
              <a:rPr lang="ru-RU" sz="3600" b="1" dirty="0" err="1"/>
              <a:t>вТомское</a:t>
            </a:r>
            <a:r>
              <a:rPr lang="ru-RU" sz="3600" b="1" dirty="0"/>
              <a:t> русское Педагогическое училище, которое закончила 20 июля 1947 года по специальности «учитель начальных классов». </a:t>
            </a:r>
            <a:br>
              <a:rPr lang="ru-RU" sz="3600" b="1" dirty="0"/>
            </a:b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Первый набор 1947 год, 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Моряковка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DB7474-9BCC-207F-EB66-9CF0B5B55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130" y="2222499"/>
            <a:ext cx="6039554" cy="4295775"/>
          </a:xfrm>
        </p:spPr>
      </p:pic>
    </p:spTree>
    <p:extLst>
      <p:ext uri="{BB962C8B-B14F-4D97-AF65-F5344CB8AC3E}">
        <p14:creationId xmlns:p14="http://schemas.microsoft.com/office/powerpoint/2010/main" val="190925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33A450D-E0D1-78A8-6EA2-1EDE800DF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0731" y="315310"/>
            <a:ext cx="7131269" cy="5861653"/>
          </a:xfrm>
        </p:spPr>
        <p:txBody>
          <a:bodyPr/>
          <a:lstStyle/>
          <a:p>
            <a:pPr algn="ctr">
              <a:spcAft>
                <a:spcPts val="800"/>
              </a:spcAft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Журавлёвы, 1953 год</a:t>
            </a:r>
          </a:p>
          <a:p>
            <a:pPr>
              <a:spcAft>
                <a:spcPts val="800"/>
              </a:spcAft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ряд: Мария Дмитриевна,              </a:t>
            </a:r>
          </a:p>
          <a:p>
            <a:pPr>
              <a:spcAft>
                <a:spcPts val="800"/>
              </a:spcAft>
              <a:buNone/>
            </a:pPr>
            <a:r>
              <a:rPr lang="ru-RU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Дмитриевич(брат),</a:t>
            </a:r>
          </a:p>
          <a:p>
            <a:pPr>
              <a:spcAft>
                <a:spcPts val="800"/>
              </a:spcAft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Антонида Степановна(жена брата)</a:t>
            </a:r>
          </a:p>
          <a:p>
            <a:pPr>
              <a:spcAft>
                <a:spcPts val="800"/>
              </a:spcAft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ряд: Копейкин Анатолий(сын) </a:t>
            </a:r>
          </a:p>
          <a:p>
            <a:pPr>
              <a:spcAft>
                <a:spcPts val="800"/>
              </a:spcAft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Дмитрий Васильевич(отец),   </a:t>
            </a:r>
          </a:p>
          <a:p>
            <a:pPr>
              <a:spcAft>
                <a:spcPts val="800"/>
              </a:spcAft>
              <a:buNone/>
            </a:pPr>
            <a:r>
              <a:rPr lang="ru-RU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36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Татьяна 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Яковлевна(мачеха),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87B3BB-C6E8-78A0-A582-11FEBDAADA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9" y="137893"/>
            <a:ext cx="4832882" cy="66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FB85A-94D4-18DF-D3F7-481D8122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6400" cy="1946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 августе 1966 года семья приняла решение переехать в посёлок </a:t>
            </a:r>
            <a:r>
              <a:rPr lang="ru-RU" sz="4000" b="1" dirty="0" err="1">
                <a:solidFill>
                  <a:srgbClr val="002060"/>
                </a:solidFill>
              </a:rPr>
              <a:t>Маклаково</a:t>
            </a:r>
            <a:r>
              <a:rPr lang="ru-RU" sz="4000" b="1" dirty="0">
                <a:solidFill>
                  <a:srgbClr val="002060"/>
                </a:solidFill>
              </a:rPr>
              <a:t> Красноярского края. Прабабушка была назначена учителем начальных классов в </a:t>
            </a:r>
            <a:r>
              <a:rPr lang="ru-RU" sz="4000" b="1" dirty="0" err="1">
                <a:solidFill>
                  <a:srgbClr val="002060"/>
                </a:solidFill>
              </a:rPr>
              <a:t>Маклаковскую</a:t>
            </a:r>
            <a:r>
              <a:rPr lang="ru-RU" sz="4000" b="1" dirty="0">
                <a:solidFill>
                  <a:srgbClr val="002060"/>
                </a:solidFill>
              </a:rPr>
              <a:t> среднюю школу № 4.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831307"/>
            <a:ext cx="5446582" cy="3850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73" y="2717800"/>
            <a:ext cx="2668502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3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9AE05-2273-3B6D-FB68-13DBEA76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 июня 1978 года была награждена медалью «Ветеран труда»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3FEA15-B266-E9A8-EB23-EF31076B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5256" r="17470" b="3369"/>
          <a:stretch/>
        </p:blipFill>
        <p:spPr bwMode="auto">
          <a:xfrm>
            <a:off x="838200" y="1650357"/>
            <a:ext cx="3034225" cy="436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4991100"/>
            <a:ext cx="28448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995487"/>
            <a:ext cx="5986463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0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68699"/>
            <a:ext cx="11112500" cy="234337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Тема:  Дороги войны </a:t>
            </a:r>
            <a:r>
              <a:rPr lang="ru-RU" sz="5400" b="1">
                <a:solidFill>
                  <a:srgbClr val="002060"/>
                </a:solidFill>
              </a:rPr>
              <a:t>моей       </a:t>
            </a:r>
            <a:br>
              <a:rPr lang="ru-RU" sz="5400" b="1">
                <a:solidFill>
                  <a:srgbClr val="002060"/>
                </a:solidFill>
              </a:rPr>
            </a:br>
            <a:r>
              <a:rPr lang="ru-RU" sz="5400" b="1">
                <a:solidFill>
                  <a:srgbClr val="002060"/>
                </a:solidFill>
              </a:rPr>
              <a:t>                                           прабабушки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4168497" cy="2882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638425" cy="2992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5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746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Для каждого человека важно знать историю своей семьи: без прошлого нет будущего.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2171700"/>
            <a:ext cx="11544300" cy="33956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Наша гипотеза подтвердилась:</a:t>
            </a:r>
          </a:p>
          <a:p>
            <a:pPr marL="0" indent="0">
              <a:buNone/>
            </a:pPr>
            <a:r>
              <a:rPr lang="ru-RU" dirty="0"/>
              <a:t>моя прабабушка внесла свой вклад в Победу в Великой Отечественной войне; становление нашего родного города </a:t>
            </a:r>
            <a:r>
              <a:rPr lang="ru-RU" dirty="0" err="1"/>
              <a:t>Лесосибирска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076700"/>
            <a:ext cx="63896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5305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82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42" y="2425699"/>
            <a:ext cx="9990316" cy="299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54400" y="596900"/>
            <a:ext cx="50894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МЫ ПОМНИМ,</a:t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>
                <a:solidFill>
                  <a:srgbClr val="C00000"/>
                </a:solidFill>
              </a:rPr>
              <a:t>МЫ ГОРДИМСЯ!</a:t>
            </a:r>
          </a:p>
        </p:txBody>
      </p:sp>
    </p:spTree>
    <p:extLst>
      <p:ext uri="{BB962C8B-B14F-4D97-AF65-F5344CB8AC3E}">
        <p14:creationId xmlns:p14="http://schemas.microsoft.com/office/powerpoint/2010/main" val="56897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3C472B-1FD5-B731-9401-7DD8EED6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1" y="324808"/>
            <a:ext cx="10515600" cy="583012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моей работы: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описать жизненный путь моей прабабушки, Журавлёвой Марии Дмитриевны.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прабабушка внесла свой вклад в Победу в Великой Отечественной войне; становление нашего родного города – Лесосибирск.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семейный архив.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Предмет: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биография Марии Дмитриевны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4324295"/>
            <a:ext cx="3206750" cy="253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A65315-A7F1-B866-B245-8DFA6EA15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076"/>
            <a:ext cx="10515600" cy="584588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семейный архив.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Побеседовать с родственниками.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Систематизировать найденный материал.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 материал в классную «Книгу Памяти».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Рассказать одноклассникам о своей прабабушке.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039644"/>
            <a:ext cx="2057400" cy="281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57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867C56-6FFC-EECA-88C9-5ED16DE03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57941"/>
            <a:ext cx="10515600" cy="583012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используемые для решения поставленных задач: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источников информации;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еседа;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абота с документами.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645025"/>
            <a:ext cx="6389687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0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2C1E21B-5D56-EB4A-CB45-BE9B9FA8F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7755" y="383458"/>
            <a:ext cx="6826045" cy="6164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Журавлёва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Мария Дмитриевна </a:t>
            </a:r>
          </a:p>
          <a:p>
            <a:pPr marL="0" indent="0" algn="ctr">
              <a:buNone/>
            </a:pP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родилась 6 июня 1923 года в деревне Верхне-Шубинка, Бийского района, Алтайского края</a:t>
            </a:r>
            <a:endParaRPr lang="ru-RU" sz="4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9E5569-B8C4-CCA8-E22F-B41E4C121A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"/>
          <a:stretch/>
        </p:blipFill>
        <p:spPr bwMode="auto">
          <a:xfrm>
            <a:off x="662164" y="469900"/>
            <a:ext cx="3604568" cy="5941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092" y="4965700"/>
            <a:ext cx="257590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6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84A1E06-58E5-83EF-FF91-13D082FD9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916" y="604684"/>
            <a:ext cx="6014884" cy="5572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Журавлёв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Дмитрий Васильевич 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(прапрадед,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слева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4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D0E455-E54B-D5A9-807B-77C255793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229" r="5769" b="1932"/>
          <a:stretch/>
        </p:blipFill>
        <p:spPr bwMode="auto">
          <a:xfrm>
            <a:off x="397990" y="139700"/>
            <a:ext cx="4372812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495800"/>
            <a:ext cx="5755532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8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403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На основании Закона Российской Федерации от 18 октября 1991 года «О реабилитации жертв политических репрессий» мой прапрадед был оправдан.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6BF81D-224F-D991-58DC-F72EC25BF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846920" y="1655762"/>
            <a:ext cx="329116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52B8778-DBE5-CCA3-BD4E-7C77060185A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7150" r="9860"/>
          <a:stretch/>
        </p:blipFill>
        <p:spPr bwMode="auto">
          <a:xfrm>
            <a:off x="7581900" y="1635125"/>
            <a:ext cx="2959100" cy="4549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791075"/>
            <a:ext cx="63896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3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Прабабушка поступила в Томский библиотечный техникум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146299"/>
            <a:ext cx="5706409" cy="427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62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456</Words>
  <Application>Microsoft Office PowerPoint</Application>
  <PresentationFormat>Широкоэкранный</PresentationFormat>
  <Paragraphs>76</Paragraphs>
  <Slides>21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Тема:  Дороги войны моей                                                   прабабушки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основании Закона Российской Федерации от 18 октября 1991 года «О реабилитации жертв политических репрессий» мой прапрадед был оправдан. </vt:lpstr>
      <vt:lpstr>Прабабушка поступила в Томский библиотечный техникум</vt:lpstr>
      <vt:lpstr>Презентация PowerPoint</vt:lpstr>
      <vt:lpstr>Презентация PowerPoint</vt:lpstr>
      <vt:lpstr>Презентация PowerPoint</vt:lpstr>
      <vt:lpstr> Награждена медалями: </vt:lpstr>
      <vt:lpstr>Награды прабабушки</vt:lpstr>
      <vt:lpstr>Награды прабабушки</vt:lpstr>
      <vt:lpstr>После войны прабабушка поступила вТомское русское Педагогическое училище, которое закончила 20 июля 1947 года по специальности «учитель начальных классов».  Первый набор 1947 год, Моряковка</vt:lpstr>
      <vt:lpstr>Презентация PowerPoint</vt:lpstr>
      <vt:lpstr>В августе 1966 года семья приняла решение переехать в посёлок Маклаково Красноярского края. Прабабушка была назначена учителем начальных классов в Маклаковскую среднюю школу № 4. </vt:lpstr>
      <vt:lpstr>28 июня 1978 года была награждена медалью «Ветеран труда»</vt:lpstr>
      <vt:lpstr>Для каждого человека важно знать историю своей семьи: без прошлого нет будущего.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UserR</dc:creator>
  <cp:lastModifiedBy>UserR</cp:lastModifiedBy>
  <cp:revision>32</cp:revision>
  <dcterms:created xsi:type="dcterms:W3CDTF">2025-03-16T15:48:23Z</dcterms:created>
  <dcterms:modified xsi:type="dcterms:W3CDTF">2025-03-24T11:08:42Z</dcterms:modified>
</cp:coreProperties>
</file>