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25.05.2025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28904"/>
            <a:ext cx="6660232" cy="923330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95736" y="1362257"/>
            <a:ext cx="61926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Проект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«Мы - правнуки Победы»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87824" y="4600382"/>
            <a:ext cx="59046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оспитатель: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Андрианова Мария Сергеевна учитель-логопед: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Овчарова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Ирина Юрьевн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педагог-психолог: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Пронькина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Наталья Геннадьевна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«Детский сад № 121» г. Рязань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8777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32859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Литература: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«Великая Отечественна вона 1941-1945» рассказы, стихи, очерки, письма. М.: Лабиринт Пресс, 2020.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«Герои, люди и города» рассказы для детей. – Волгоград: Издательство «Учитель», 2023.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Т.Н. Дашкевич «Детям о детях войны»: сборник. – Минск: Белорусская Православная Церковь, 2022.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Козаков А.П., Шорыгина Т.А. Детям о Великой Победе. Беседы о Второй мировой войне/  – М.: Издательство ГНОМ, 2011.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Митяев В.С. Рассказы о Великой Отечественной войне: книга для чтения/ – М.: ДРОФА-Плюс, 2005.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 С.В. Новиков. История. Справочник дошкольника.- М. Издательство «Филологическое общество «Слово», 1998.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«Стихи и рассказы о войне» - Ростов-на-Дону: Издательский дом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Проф-Пресс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2023.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Е.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Ульева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«Беседы о войне». Энциклопедия для малышей. Ростов-на-Дону. Издательство «Феникс» 2024.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9. Шорыгина Т.А. Беседы о Великой Отечественной войне. М.: ТЦ Сфера, 2020.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81642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68952" cy="5040560"/>
          </a:xfrm>
        </p:spPr>
        <p:txBody>
          <a:bodyPr>
            <a:normAutofit fontScale="85000" lnSpcReduction="20000"/>
          </a:bodyPr>
          <a:lstStyle/>
          <a:p>
            <a:pPr marL="457200" indent="-457200" algn="l"/>
            <a:endParaRPr lang="ru-RU" sz="2000" dirty="0" smtClean="0"/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 помогает формировать у детей любовь к Родине, уважение к истории своей страны и её героям. Это способствует развитию гражданственности и патриотизма с раннего возраста.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знаний.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Дошкольники узнают о важных исторических событиях, таких как Великая Отечественная война, о подвигах солдат и мирных жителей. Это обогащает их знания об истории страны.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нравственных качеств.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знакомство с историей Победы дети учатся ценить мир, уважать старших, понимать важность таких понятий, как смелость, дружба и взаимопомощь.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чувства гордости.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 способствует формированию у дошкольников чувства гордости за свою страну и её историю, что важно для их эмоционального и патриотического развития.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Семейные ценности.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Обсуждение событий Великой Отечественной войны и их последствий может способствовать разговорам о семейных историях, связанных с этим периодом, что укрепляет семейные связи и ценности.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интеграция.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Понимание истории своей страны помогает детям лучше интегрироваться в общество, уважать его ценности и традиции.</a:t>
            </a:r>
          </a:p>
          <a:p>
            <a:pPr lvl="0"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позитивного образа прошлого.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 помогает представить исторические события в позитивном и уважительном ключе, что может способствовать формированию позитивного отношения к истории страны в целом.</a:t>
            </a:r>
          </a:p>
          <a:p>
            <a:pPr marL="457200" indent="-457200" algn="l">
              <a:buAutoNum type="arabicPeriod"/>
            </a:pP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79712" y="476673"/>
            <a:ext cx="5616624" cy="5760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Важность проекта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770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6984776" cy="10081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сохранение исторической памяти о событиях Великой Отечественной войны;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воспитание патриотизма у детей дошкольного возраста. Создание методической базы для реализации проекта.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82453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0" lvl="0" indent="-1143000"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Познакомить детей с основными событиями, связанными с Великой Отечественной войной.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Развить у детей интерес к истории и значимым датам через игровую и познавательную деятельность.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Создать условия для творческой самореализации детей через рисование, лепку, аппликацию и другие виды творчества на тему 80-летия Победы.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Воспитывать чувство гордости и уважения к достижениям, связанным с отмечаемой датой.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Способствовать развитию речи через выразительное чтение стихов и составление рассказов о военных событиях. Обогащать и  активизировать  словарь, поощрять пересказы детей, услышанных дома историй о своих предках, воевавших на войне.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Организовать совместные мероприятия с родителями, чтобы они могли участвовать в проекте и поддерживать интерес детей.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Разработать и провести интерактивные занятия, которые помогут детям лучше понять и запомнить информацию о 80-летии Победы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Подготовить и провести тематические досуги и праздники, с использованием песен, стихов, танцев и других форм художественной деятельности.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Создать фото- и видеоматериалы проекта для последующего использования в презентациях и публикациях.</a:t>
            </a:r>
          </a:p>
          <a:p>
            <a:pPr lvl="0" algn="l"/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Подготовить методические материалы для педагогов, которые помогут им эффективно вести занятия в рамках проекта.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548680"/>
            <a:ext cx="5830416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 дети  старшей группы;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 педагоги;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 родители воспитанников;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482453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знаний дошкольников о Великой Отечественной войне в доступной форме.</a:t>
            </a:r>
          </a:p>
          <a:p>
            <a:pPr lvl="0"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патриотических чувств и уважения к историческому наследию своей страны.</a:t>
            </a:r>
          </a:p>
          <a:p>
            <a:pPr lvl="0"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интереса к изучению истории своей семьи и страны через рассказы о ветеранах и событиях войны.</a:t>
            </a:r>
          </a:p>
          <a:p>
            <a:pPr lvl="0"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чувства гордости за свою Родину и её героев.</a:t>
            </a:r>
          </a:p>
          <a:p>
            <a:pPr lvl="0"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эмоциональной отзывчивости и способности сопереживать тем, кто пострадал во время войны.</a:t>
            </a:r>
          </a:p>
          <a:p>
            <a:pPr lvl="0"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Усвоение элементарных понятий о добре и зле, о том, что война — это плохо, а мир и согласие — хорошо.</a:t>
            </a:r>
          </a:p>
          <a:p>
            <a:pPr lvl="0"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навыками слушания и рассказывания простых историй о войне, развитие речи через обсуждение событий.</a:t>
            </a:r>
          </a:p>
          <a:p>
            <a:pPr lvl="0"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через участие в творческих заданиях и проектах, связанных с тематикой войны и мира.</a:t>
            </a:r>
          </a:p>
          <a:p>
            <a:pPr lvl="0"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Приобретение детьми первоначальных представлений о символах Победы</a:t>
            </a:r>
          </a:p>
          <a:p>
            <a:pPr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о значении Вечного огня, Георгиевской ленточки и других).</a:t>
            </a:r>
          </a:p>
          <a:p>
            <a:pPr algn="l"/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 проекта: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Среднесрочный  - 5 месяца (январь – май)</a:t>
            </a:r>
          </a:p>
          <a:p>
            <a:pPr algn="l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Январь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50227_095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60648"/>
            <a:ext cx="1212057" cy="16160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3286001" cy="547260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Мероприятия.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Создание в группе уголка:  «Летопись военных лет».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 Создание альбомов: «Великая Отечественная война», «Блокада Ленинграда»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Пополнение уголка художественной литературой о войне.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Познавательное занятие «Блокада Ленинграда: история мужества и стойкости»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Художественное творчество: рисование «Война глазами детей»</a:t>
            </a: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Проект Победа\Фото видео детей\IMG_20250521_15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345078" cy="1793437"/>
          </a:xfrm>
          <a:prstGeom prst="rect">
            <a:avLst/>
          </a:prstGeom>
          <a:noFill/>
        </p:spPr>
      </p:pic>
      <p:pic>
        <p:nvPicPr>
          <p:cNvPr id="1027" name="Picture 3" descr="C:\Users\Ирина\Desktop\Проект Победа\Фото видео детей\IMG_20250225_11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2819040" cy="2028373"/>
          </a:xfrm>
          <a:prstGeom prst="rect">
            <a:avLst/>
          </a:prstGeom>
          <a:noFill/>
        </p:spPr>
      </p:pic>
      <p:pic>
        <p:nvPicPr>
          <p:cNvPr id="1028" name="Picture 4" descr="C:\Users\Ирина\Desktop\Проект Победа\Фото видео детей\IMG_20250227_095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005064"/>
            <a:ext cx="1475656" cy="1983702"/>
          </a:xfrm>
          <a:prstGeom prst="rect">
            <a:avLst/>
          </a:prstGeom>
          <a:noFill/>
        </p:spPr>
      </p:pic>
      <p:pic>
        <p:nvPicPr>
          <p:cNvPr id="11" name="Рисунок 10" descr="IMG_20250227_0951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260648"/>
            <a:ext cx="2304256" cy="1728192"/>
          </a:xfrm>
          <a:prstGeom prst="rect">
            <a:avLst/>
          </a:prstGeom>
        </p:spPr>
      </p:pic>
      <p:pic>
        <p:nvPicPr>
          <p:cNvPr id="12" name="Рисунок 11" descr="IMG-20250512-WA00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276872"/>
            <a:ext cx="2051720" cy="1538790"/>
          </a:xfrm>
          <a:prstGeom prst="rect">
            <a:avLst/>
          </a:prstGeom>
        </p:spPr>
      </p:pic>
      <p:pic>
        <p:nvPicPr>
          <p:cNvPr id="10" name="Рисунок 9" descr="IMG_20250523_0930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2204864"/>
            <a:ext cx="1491630" cy="198884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Февраль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50310_160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6296" y="476672"/>
            <a:ext cx="1644830" cy="21931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3213993" cy="54726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i="1" dirty="0" smtClean="0">
                <a:latin typeface="Monotype Corsiva" pitchFamily="66" charset="0"/>
                <a:cs typeface="Times New Roman" pitchFamily="18" charset="0"/>
              </a:rPr>
              <a:t>Мероприятия.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Создание в группе уголка:  «Гордимся Победой».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 Создание альбомов: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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"Герои земли Рязанской", «Дети – герои войны».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Познавательное занятие «Техника военных лет»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Чтение художественных произведений: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Л. Кассиль «Памятник солдату», «Твои защитники»; 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Баруздин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«Рассказы о войне»; С. Михалков «День Победы»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5.  Строевой фестиваль «Песни под Знаменем»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Сюжетно-ролевая игра «Наша Армия»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Художественное творчество: Аппликация «Медаль для героя», рисование «Военная техника».</a:t>
            </a:r>
          </a:p>
          <a:p>
            <a:endParaRPr lang="ru-RU" dirty="0"/>
          </a:p>
        </p:txBody>
      </p:sp>
      <p:pic>
        <p:nvPicPr>
          <p:cNvPr id="2051" name="Picture 3" descr="C:\Users\Ирина\Desktop\Проект Победа\Фото видео детей\IMG_20250507_10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25144"/>
            <a:ext cx="2030549" cy="1522912"/>
          </a:xfrm>
          <a:prstGeom prst="rect">
            <a:avLst/>
          </a:prstGeom>
          <a:noFill/>
        </p:spPr>
      </p:pic>
      <p:pic>
        <p:nvPicPr>
          <p:cNvPr id="8" name="Рисунок 7" descr="IMG_20250130_150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76672"/>
            <a:ext cx="1563638" cy="2084851"/>
          </a:xfrm>
          <a:prstGeom prst="rect">
            <a:avLst/>
          </a:prstGeom>
        </p:spPr>
      </p:pic>
      <p:pic>
        <p:nvPicPr>
          <p:cNvPr id="9" name="Рисунок 8" descr="IMG_20250220_1549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5013176"/>
            <a:ext cx="1979712" cy="1484784"/>
          </a:xfrm>
          <a:prstGeom prst="rect">
            <a:avLst/>
          </a:prstGeom>
        </p:spPr>
      </p:pic>
      <p:pic>
        <p:nvPicPr>
          <p:cNvPr id="10" name="Рисунок 9" descr="IMG-20250522-WA0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76672"/>
            <a:ext cx="1491630" cy="1988840"/>
          </a:xfrm>
          <a:prstGeom prst="rect">
            <a:avLst/>
          </a:prstGeom>
        </p:spPr>
      </p:pic>
      <p:pic>
        <p:nvPicPr>
          <p:cNvPr id="11" name="Рисунок 10" descr="IMG-20250522-WA00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2852936"/>
            <a:ext cx="1347614" cy="1796819"/>
          </a:xfrm>
          <a:prstGeom prst="rect">
            <a:avLst/>
          </a:prstGeom>
        </p:spPr>
      </p:pic>
      <p:pic>
        <p:nvPicPr>
          <p:cNvPr id="12" name="Рисунок 11" descr="IMG-20250522-WA00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2636912"/>
            <a:ext cx="1563638" cy="2084851"/>
          </a:xfrm>
          <a:prstGeom prst="rect">
            <a:avLst/>
          </a:prstGeom>
        </p:spPr>
      </p:pic>
      <p:pic>
        <p:nvPicPr>
          <p:cNvPr id="13" name="Рисунок 12" descr="K6yBsC4fyfRwPlIugDvjGXgr3DsgNQnZlU0FGo71A_fGZGaW8gzsjojWF2-Ixzw_wHp93D60COhHcN29brQBLQRz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2708920"/>
            <a:ext cx="1835696" cy="1376772"/>
          </a:xfrm>
          <a:prstGeom prst="rect">
            <a:avLst/>
          </a:prstGeom>
        </p:spPr>
      </p:pic>
      <p:pic>
        <p:nvPicPr>
          <p:cNvPr id="14" name="Рисунок 13" descr="IMG-20250522-WA00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4293096"/>
            <a:ext cx="1419622" cy="189282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1773833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50228_162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60648"/>
            <a:ext cx="1266788" cy="16890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3312368" cy="597666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i="1" dirty="0" smtClean="0">
                <a:latin typeface="Monotype Corsiva" pitchFamily="66" charset="0"/>
                <a:cs typeface="Times New Roman" pitchFamily="18" charset="0"/>
              </a:rPr>
              <a:t>Мероприятия.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1. Создание в группе уголка: «Пока мы помним прошлое, у нас есть будущее!».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 Конкурс чтецов «Великой Победе посвящается»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3.Познавательное занятие «Великие битвы»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4. Художественное творчество: рисование «Пограничник с собакой», лепка «Танк», аппликация «Военный корабль».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5.Чтение художественных произведений: А. Митяев «Землянка»; «Мешок овсянки»; «Почему армия родная?» Л. Кассиль из книги «Твои защитники».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6. Прослушивание  и разучивание песен о войне: «Священная война», «Катюша», «Смуглянка».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7. Просмотр видео фильма «Герои земли Рязанской», презентация «Детям о войне»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8. Настольные игры «Военные профессии», «Сталинградская битва».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9. Участие в конкурсе «Победный каскад»</a:t>
            </a:r>
          </a:p>
          <a:p>
            <a:endParaRPr lang="ru-RU" sz="6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50227_09535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980728"/>
            <a:ext cx="1365616" cy="1820821"/>
          </a:xfrm>
          <a:prstGeom prst="rect">
            <a:avLst/>
          </a:prstGeom>
        </p:spPr>
      </p:pic>
      <p:pic>
        <p:nvPicPr>
          <p:cNvPr id="7" name="Рисунок 6" descr="IMG_20250507_100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88640"/>
            <a:ext cx="1347614" cy="1796819"/>
          </a:xfrm>
          <a:prstGeom prst="rect">
            <a:avLst/>
          </a:prstGeom>
        </p:spPr>
      </p:pic>
      <p:pic>
        <p:nvPicPr>
          <p:cNvPr id="8" name="Рисунок 7" descr="IMG_20250305_1537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852936"/>
            <a:ext cx="1275606" cy="1700808"/>
          </a:xfrm>
          <a:prstGeom prst="rect">
            <a:avLst/>
          </a:prstGeom>
        </p:spPr>
      </p:pic>
      <p:pic>
        <p:nvPicPr>
          <p:cNvPr id="9" name="Рисунок 8" descr="IMG_20250403_1447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4797152"/>
            <a:ext cx="1824203" cy="1368152"/>
          </a:xfrm>
          <a:prstGeom prst="rect">
            <a:avLst/>
          </a:prstGeom>
        </p:spPr>
      </p:pic>
      <p:pic>
        <p:nvPicPr>
          <p:cNvPr id="10" name="Рисунок 9" descr="IMG_20250512_1200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4869160"/>
            <a:ext cx="2051720" cy="1538790"/>
          </a:xfrm>
          <a:prstGeom prst="rect">
            <a:avLst/>
          </a:prstGeom>
        </p:spPr>
      </p:pic>
      <p:pic>
        <p:nvPicPr>
          <p:cNvPr id="12" name="Рисунок 11" descr="IMG_20250410_0901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3068960"/>
            <a:ext cx="2051720" cy="1538790"/>
          </a:xfrm>
          <a:prstGeom prst="rect">
            <a:avLst/>
          </a:prstGeom>
        </p:spPr>
      </p:pic>
      <p:pic>
        <p:nvPicPr>
          <p:cNvPr id="15" name="Рисунок 14" descr="IMG_20250507_1006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1124744"/>
            <a:ext cx="1278142" cy="1704189"/>
          </a:xfrm>
          <a:prstGeom prst="rect">
            <a:avLst/>
          </a:prstGeom>
        </p:spPr>
      </p:pic>
      <p:pic>
        <p:nvPicPr>
          <p:cNvPr id="16" name="Рисунок 15" descr="IMG-20250512-WA00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4653136"/>
            <a:ext cx="1383618" cy="1844824"/>
          </a:xfrm>
          <a:prstGeom prst="rect">
            <a:avLst/>
          </a:prstGeom>
        </p:spPr>
      </p:pic>
      <p:pic>
        <p:nvPicPr>
          <p:cNvPr id="17" name="Рисунок 16" descr="DSCF976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1840" y="2996952"/>
            <a:ext cx="1859699" cy="139477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3050"/>
            <a:ext cx="1845841" cy="4916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50228_085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2784308" cy="20882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3384376" cy="56166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600" i="1" dirty="0" smtClean="0">
                <a:latin typeface="Monotype Corsiva" pitchFamily="66" charset="0"/>
                <a:cs typeface="Times New Roman" pitchFamily="18" charset="0"/>
              </a:rPr>
              <a:t>Мероприятия.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1. Изготовление макета «Площадь Победы»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2. Сбор информации о родственниках , участвовавших в ВОВ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3. Участие в городской акции «Мы – наследие героев»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4. Вернисаж детского творчества рисование «Салют над городом в честь праздника Победы», «Солдат на посту»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5. Познавательное занятие – беседа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 детьми: «Награды ВОВ»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Ира-бродилка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«Партизаны»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7. Изготовление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«80 лет Победе»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8. Чтение художественной литературы: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Е.Ульева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«Беседы о войне» энциклопедия для малышей.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9. Прослушивание и разучивание песен о войне «Журавли», «Майский вальс», «День победы».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10. Виртуальная экскурсия к памятникам ВОВ в г.Рязани  </a:t>
            </a: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50506_120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0648"/>
            <a:ext cx="1979712" cy="1484784"/>
          </a:xfrm>
          <a:prstGeom prst="rect">
            <a:avLst/>
          </a:prstGeom>
        </p:spPr>
      </p:pic>
      <p:pic>
        <p:nvPicPr>
          <p:cNvPr id="7" name="Рисунок 6" descr="IMG-20250512-WA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221088"/>
            <a:ext cx="1509632" cy="2012843"/>
          </a:xfrm>
          <a:prstGeom prst="rect">
            <a:avLst/>
          </a:prstGeom>
        </p:spPr>
      </p:pic>
      <p:pic>
        <p:nvPicPr>
          <p:cNvPr id="8" name="Рисунок 7" descr="IMG_20250519_1702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5085184"/>
            <a:ext cx="1907704" cy="1430778"/>
          </a:xfrm>
          <a:prstGeom prst="rect">
            <a:avLst/>
          </a:prstGeom>
        </p:spPr>
      </p:pic>
      <p:pic>
        <p:nvPicPr>
          <p:cNvPr id="9" name="Рисунок 8" descr="IMG-20250512-WA00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260648"/>
            <a:ext cx="1203598" cy="1604798"/>
          </a:xfrm>
          <a:prstGeom prst="rect">
            <a:avLst/>
          </a:prstGeom>
        </p:spPr>
      </p:pic>
      <p:pic>
        <p:nvPicPr>
          <p:cNvPr id="11" name="Рисунок 10" descr="IMG-20250522-WA0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4221088"/>
            <a:ext cx="1907704" cy="1430778"/>
          </a:xfrm>
          <a:prstGeom prst="rect">
            <a:avLst/>
          </a:prstGeom>
        </p:spPr>
      </p:pic>
      <p:pic>
        <p:nvPicPr>
          <p:cNvPr id="12" name="Рисунок 11" descr="IMG-20250522-WA00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6336" y="2132856"/>
            <a:ext cx="1347614" cy="1796819"/>
          </a:xfrm>
          <a:prstGeom prst="rect">
            <a:avLst/>
          </a:prstGeom>
        </p:spPr>
      </p:pic>
      <p:pic>
        <p:nvPicPr>
          <p:cNvPr id="14" name="Рисунок 13" descr="IMG_20250228_16492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2636912"/>
            <a:ext cx="1419622" cy="1892829"/>
          </a:xfrm>
          <a:prstGeom prst="rect">
            <a:avLst/>
          </a:prstGeom>
        </p:spPr>
      </p:pic>
      <p:pic>
        <p:nvPicPr>
          <p:cNvPr id="15" name="Рисунок 14" descr="IMG_20250403_14495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3" y="404664"/>
            <a:ext cx="1824203" cy="136815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3050"/>
            <a:ext cx="1629817" cy="6356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fqCbb8vgzvrFTOu3cBufULToaGrMjnZYHvDS9Jx1AIMTMLqUkFkmGOblYBHOfZKkiNcV8C1VUM3BfvNfkQd3B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60648"/>
            <a:ext cx="715222" cy="15898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3213993" cy="56886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i="1" dirty="0" smtClean="0">
                <a:latin typeface="Monotype Corsiva" pitchFamily="66" charset="0"/>
                <a:cs typeface="Times New Roman" pitchFamily="18" charset="0"/>
              </a:rPr>
              <a:t>Мероприятия.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Познавательное занятие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обобщающее «Этот день победы».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Семейный конкурс рисунков «Никто не забыт, ничто не забыто»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Акция «Окна Победы»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Изготовление «Книги Памяти»  родственников воспитанников, участвовавших  в ВОВ.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 Проведение акции «Бессмертный полк»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Художественное творчество: рисование «Парад на Красной площади»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7. Итоговое мероприятие проекта: музыкальный праздник «Этот славный День Победы!»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Семейная экскурсия к памятникам воинам ВОВ 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Сбор отзывов от родителей о проведенных мероприятиях.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50505_095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8640"/>
            <a:ext cx="1275606" cy="1700808"/>
          </a:xfrm>
          <a:prstGeom prst="rect">
            <a:avLst/>
          </a:prstGeom>
        </p:spPr>
      </p:pic>
      <p:pic>
        <p:nvPicPr>
          <p:cNvPr id="7" name="Рисунок 6" descr="IMG_20250506_102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88640"/>
            <a:ext cx="1296144" cy="1728192"/>
          </a:xfrm>
          <a:prstGeom prst="rect">
            <a:avLst/>
          </a:prstGeom>
        </p:spPr>
      </p:pic>
      <p:pic>
        <p:nvPicPr>
          <p:cNvPr id="8" name="Рисунок 7" descr="IMG_20250506_1038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988840"/>
            <a:ext cx="2051720" cy="1538790"/>
          </a:xfrm>
          <a:prstGeom prst="rect">
            <a:avLst/>
          </a:prstGeom>
        </p:spPr>
      </p:pic>
      <p:pic>
        <p:nvPicPr>
          <p:cNvPr id="9" name="Рисунок 8" descr="IMG_20250506_1050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88640"/>
            <a:ext cx="1275606" cy="1700808"/>
          </a:xfrm>
          <a:prstGeom prst="rect">
            <a:avLst/>
          </a:prstGeom>
        </p:spPr>
      </p:pic>
      <p:pic>
        <p:nvPicPr>
          <p:cNvPr id="10" name="Рисунок 9" descr="IMG_20250507_1035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63" y="2016975"/>
            <a:ext cx="1979712" cy="1484784"/>
          </a:xfrm>
          <a:prstGeom prst="rect">
            <a:avLst/>
          </a:prstGeom>
        </p:spPr>
      </p:pic>
      <p:pic>
        <p:nvPicPr>
          <p:cNvPr id="11" name="Рисунок 10" descr="IMG_20250507_1042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3573016"/>
            <a:ext cx="1824203" cy="1368152"/>
          </a:xfrm>
          <a:prstGeom prst="rect">
            <a:avLst/>
          </a:prstGeom>
        </p:spPr>
      </p:pic>
      <p:pic>
        <p:nvPicPr>
          <p:cNvPr id="12" name="Рисунок 11" descr="IMG-20250512-WA00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328" y="1988840"/>
            <a:ext cx="1275606" cy="1700808"/>
          </a:xfrm>
          <a:prstGeom prst="rect">
            <a:avLst/>
          </a:prstGeom>
        </p:spPr>
      </p:pic>
      <p:pic>
        <p:nvPicPr>
          <p:cNvPr id="13" name="Рисунок 12" descr="IMG_20250521_15041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5580113" y="3429001"/>
            <a:ext cx="1296142" cy="1728189"/>
          </a:xfrm>
          <a:prstGeom prst="rect">
            <a:avLst/>
          </a:prstGeom>
        </p:spPr>
      </p:pic>
      <p:pic>
        <p:nvPicPr>
          <p:cNvPr id="14" name="Рисунок 13" descr="IMG-20250512-WA001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260648"/>
            <a:ext cx="726097" cy="1556791"/>
          </a:xfrm>
          <a:prstGeom prst="rect">
            <a:avLst/>
          </a:prstGeom>
        </p:spPr>
      </p:pic>
      <p:pic>
        <p:nvPicPr>
          <p:cNvPr id="15" name="Рисунок 14" descr="IMG-20250512-WA00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47864" y="5013176"/>
            <a:ext cx="1211450" cy="1609900"/>
          </a:xfrm>
          <a:prstGeom prst="rect">
            <a:avLst/>
          </a:prstGeom>
        </p:spPr>
      </p:pic>
      <p:pic>
        <p:nvPicPr>
          <p:cNvPr id="16" name="Рисунок 15" descr="IMG-20250512-WA002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96336" y="4725144"/>
            <a:ext cx="1211634" cy="1610480"/>
          </a:xfrm>
          <a:prstGeom prst="rect">
            <a:avLst/>
          </a:prstGeom>
        </p:spPr>
      </p:pic>
      <p:pic>
        <p:nvPicPr>
          <p:cNvPr id="17" name="Рисунок 16" descr="IMG-20250512-WA001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16016" y="5013176"/>
            <a:ext cx="1203598" cy="1604797"/>
          </a:xfrm>
          <a:prstGeom prst="rect">
            <a:avLst/>
          </a:prstGeom>
        </p:spPr>
      </p:pic>
      <p:pic>
        <p:nvPicPr>
          <p:cNvPr id="18" name="Рисунок 17" descr="IMG-20250512-WA002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12160" y="5013176"/>
            <a:ext cx="1134126" cy="1512168"/>
          </a:xfrm>
          <a:prstGeom prst="rect">
            <a:avLst/>
          </a:prstGeom>
        </p:spPr>
      </p:pic>
      <p:pic>
        <p:nvPicPr>
          <p:cNvPr id="19" name="Рисунок 18" descr="IMG-20250512-WA002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08304" y="3501008"/>
            <a:ext cx="1113588" cy="148478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1165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Важность проекта</vt:lpstr>
      <vt:lpstr>Цель проекта — сохранение исторической памяти о событиях Великой Отечественной войны; воспитание патриотизма у детей дошкольного возраста. Создание методической базы для реализации проекта. </vt:lpstr>
      <vt:lpstr>Участники проекта: —  дети  старшей группы; —  педагоги; —  родители воспитанников;  </vt:lpstr>
      <vt:lpstr>          Январь</vt:lpstr>
      <vt:lpstr>            Февраль</vt:lpstr>
      <vt:lpstr>Март</vt:lpstr>
      <vt:lpstr>Апрель</vt:lpstr>
      <vt:lpstr>Май</vt:lpstr>
      <vt:lpstr>                                        Литература: 1. «Великая Отечественна вона 1941-1945» рассказы, стихи, очерки, письма. М.: Лабиринт Пресс, 2020. 2. «Герои, люди и города» рассказы для детей. – Волгоград: Издательство «Учитель», 2023. 3. Т.Н. Дашкевич «Детям о детях войны»: сборник. – Минск: Белорусская Православная Церковь, 2022. 4. Козаков А.П., Шорыгина Т.А. Детям о Великой Победе. Беседы о Второй мировой войне/  – М.: Издательство ГНОМ, 2011. 5. Митяев В.С. Рассказы о Великой Отечественной войне: книга для чтения/ – М.: ДРОФА-Плюс, 2005. 6.  С.В. Новиков. История. Справочник дошкольника.- М. Издательство «Филологическое общество «Слово», 1998. 7. «Стихи и рассказы о войне» - Ростов-на-Дону: Издательский дом «Проф-Пресс», 2023. 8. Е. Ульева «Беседы о войне». Энциклопедия для малышей. Ростов-на-Дону. Издательство «Феникс» 2024.  9. Шорыгина Т.А. Беседы о Великой Отечественной войне. М.: ТЦ Сфера, 2020.  </vt:lpstr>
      <vt:lpstr>Спасибо за внимание!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Ирина</cp:lastModifiedBy>
  <cp:revision>6</cp:revision>
  <dcterms:created xsi:type="dcterms:W3CDTF">2015-02-17T08:35:42Z</dcterms:created>
  <dcterms:modified xsi:type="dcterms:W3CDTF">2025-05-25T19:22:42Z</dcterms:modified>
</cp:coreProperties>
</file>