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9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97302-20BA-4D7D-87E2-D0C1BDDDCD5A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FB235-1791-4EE2-B8FB-C59A10CC8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99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825E-BE56-47B1-B539-B5816C0D624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6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47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6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5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20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2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8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8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4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0C67-AA53-490C-86AB-23BF39AA2B9F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2A12B-05C2-4A69-BF65-0CB40C450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91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jpeg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7"/>
            <a:ext cx="12191999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</a:rPr>
              <a:t>Классный час</a:t>
            </a:r>
            <a:endParaRPr lang="ru-RU" sz="8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051" y="2170067"/>
            <a:ext cx="89618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2344" y="249883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Ах война, что ты сделала подлая…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336" y="1325396"/>
            <a:ext cx="7851648" cy="52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892" y="597238"/>
            <a:ext cx="3787355" cy="2524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789" y="3582805"/>
            <a:ext cx="4062916" cy="29374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83" y="3365873"/>
            <a:ext cx="2094384" cy="31544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133" y="383555"/>
            <a:ext cx="4003764" cy="295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576" y="59677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Великой Отечественной войне </a:t>
            </a:r>
            <a:b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участвовало </a:t>
            </a: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свыше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20000 детей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7576" y="2143125"/>
            <a:ext cx="4572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670" y="1698495"/>
            <a:ext cx="3508802" cy="2438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123" y="347493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152" y="145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Пионеры - герои</a:t>
            </a:r>
            <a:endParaRPr lang="ru-RU" sz="6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1408" y="1327183"/>
            <a:ext cx="7498080" cy="53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840" y="249883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Зина Портнова</a:t>
            </a:r>
            <a:endParaRPr lang="ru-RU" sz="6600" dirty="0"/>
          </a:p>
        </p:txBody>
      </p:sp>
      <p:pic>
        <p:nvPicPr>
          <p:cNvPr id="5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4742" y="1517805"/>
            <a:ext cx="2915796" cy="4535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9184" y="1163665"/>
            <a:ext cx="74371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Была членом подпольной организации «Юные мстители», состоящей из детей 7 – 10 классов.</a:t>
            </a:r>
          </a:p>
          <a:p>
            <a:pPr algn="just"/>
            <a:r>
              <a:rPr lang="ru-RU" sz="2800" dirty="0"/>
              <a:t>Добывала разведданные для партизан секретные материалы. Работая в офицерской столовой более 100 немецких офицеров.</a:t>
            </a:r>
          </a:p>
          <a:p>
            <a:pPr algn="just"/>
            <a:r>
              <a:rPr lang="ru-RU" sz="2800" dirty="0"/>
              <a:t>На допросе выхватила у гестаповца пистолет и застрелила троих офицеров.</a:t>
            </a:r>
          </a:p>
          <a:p>
            <a:pPr algn="just"/>
            <a:r>
              <a:rPr lang="ru-RU" sz="2800" dirty="0"/>
              <a:t>После месяца пыток она поседела, немцы ее ослепили и расстреляли.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</a:rPr>
              <a:t>В 1958 году удостоена звания Героя Советского Союза (посмертно)</a:t>
            </a:r>
          </a:p>
        </p:txBody>
      </p:sp>
    </p:spTree>
    <p:extLst>
      <p:ext uri="{BB962C8B-B14F-4D97-AF65-F5344CB8AC3E}">
        <p14:creationId xmlns:p14="http://schemas.microsoft.com/office/powerpoint/2010/main" val="130947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868"/>
            <a:ext cx="12192000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1784" y="-6868"/>
            <a:ext cx="8229600" cy="1143000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FF0000"/>
                </a:solidFill>
              </a:rPr>
              <a:t>Марат </a:t>
            </a:r>
            <a:r>
              <a:rPr lang="ru-RU" sz="7200" b="1" dirty="0" err="1">
                <a:solidFill>
                  <a:srgbClr val="FF0000"/>
                </a:solidFill>
              </a:rPr>
              <a:t>Казей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764" y="1268759"/>
            <a:ext cx="4846853" cy="3084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3870" y="4353121"/>
            <a:ext cx="11509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Был разведчиком штаба партизанской бригады. Кроме разведок, участвовал в рейдах и диверсиях. За смелость и отвагу в боях награжден орденом Отечественной войны 1-й степени, медалями  «За отвагу» (раненный поднял партизан в атаку) и «За боевые заслуги». Возвращаясь из разведки и окруженный немцами, Марат </a:t>
            </a:r>
            <a:r>
              <a:rPr lang="ru-RU" sz="2400" dirty="0" err="1"/>
              <a:t>Казей</a:t>
            </a:r>
            <a:r>
              <a:rPr lang="ru-RU" sz="2400" dirty="0"/>
              <a:t> подорвал себя и врагов гранатой.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7"/>
            <a:ext cx="12313920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9816" y="188640"/>
            <a:ext cx="5040560" cy="792088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>
                <a:solidFill>
                  <a:srgbClr val="FF0000"/>
                </a:solidFill>
              </a:rPr>
              <a:t>Валентин Котик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268761"/>
            <a:ext cx="2880320" cy="43894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43873" y="980728"/>
            <a:ext cx="554461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/>
              <a:t>Когда началась война Вале было 11 лет. С самого начала оккупации выполнял задания подпольщиков и партизан.</a:t>
            </a:r>
          </a:p>
          <a:p>
            <a:pPr algn="just"/>
            <a:r>
              <a:rPr lang="ru-RU" sz="3000" dirty="0"/>
              <a:t>Участвовал в подрыве Эшелонов. Гранатой убил главу жандармерии. Убит в бою.</a:t>
            </a:r>
          </a:p>
          <a:p>
            <a:pPr algn="just"/>
            <a:r>
              <a:rPr lang="ru-RU" sz="3000" dirty="0">
                <a:solidFill>
                  <a:srgbClr val="FF0000"/>
                </a:solidFill>
              </a:rPr>
              <a:t>В 1958 году удостоен звания Героя Советского союза (посмертно) Самый молодой из всех героев.</a:t>
            </a:r>
          </a:p>
        </p:txBody>
      </p:sp>
    </p:spTree>
    <p:extLst>
      <p:ext uri="{BB962C8B-B14F-4D97-AF65-F5344CB8AC3E}">
        <p14:creationId xmlns:p14="http://schemas.microsoft.com/office/powerpoint/2010/main" val="218732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639"/>
            <a:ext cx="12192000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9776" y="97821"/>
            <a:ext cx="4977752" cy="8343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Саша Ковалёв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52" y="1323408"/>
            <a:ext cx="3436424" cy="4874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2652" y="1135004"/>
            <a:ext cx="75070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В торпедный катер на котором служил Саша Ковалёв попал снаряд и стала поступать горячая вода, перемешанная с маслом и бензином. Саша Ковалёв прикрыл пробоину своим телом. Мотор не взорвался и были спасены два экипажа торпедных </a:t>
            </a:r>
            <a:r>
              <a:rPr lang="ru-RU" sz="2800" dirty="0">
                <a:solidFill>
                  <a:schemeClr val="bg1"/>
                </a:solidFill>
              </a:rPr>
              <a:t>катеров.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</a:rPr>
              <a:t>Был награжден медалью Ушакова, орденом Красной звезды и орденом Отечественной войны 1 степени (посмертно)</a:t>
            </a:r>
          </a:p>
        </p:txBody>
      </p:sp>
    </p:spTree>
    <p:extLst>
      <p:ext uri="{BB962C8B-B14F-4D97-AF65-F5344CB8AC3E}">
        <p14:creationId xmlns:p14="http://schemas.microsoft.com/office/powerpoint/2010/main" val="21160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752" y="-55564"/>
            <a:ext cx="7772400" cy="136245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Юта </a:t>
            </a:r>
            <a:r>
              <a:rPr lang="ru-RU" dirty="0" err="1" smtClean="0">
                <a:solidFill>
                  <a:srgbClr val="FF0000"/>
                </a:solidFill>
              </a:rPr>
              <a:t>Бондаровская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23792" y="1628800"/>
            <a:ext cx="7297648" cy="1509712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solidFill>
                  <a:schemeClr val="tx1"/>
                </a:solidFill>
              </a:rPr>
              <a:t>Представлялась мальчишкой-нищим, чтобы собрать по деревням сведения о фашистах…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</a:rPr>
              <a:t>Пала смертью храбрых у эстонского хутора Ростов.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</a:rPr>
              <a:t>Награждена медалью «Партизану Великой Отечественной войны»  и орденом Отечественной войны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75" y="1221548"/>
            <a:ext cx="3392643" cy="49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46"/>
            <a:ext cx="12192000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063" y="810658"/>
            <a:ext cx="9339405" cy="56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2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253" y="284914"/>
            <a:ext cx="10571747" cy="269891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552" y="2380444"/>
            <a:ext cx="3871296" cy="2664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912" y="2770957"/>
            <a:ext cx="43407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16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94"/>
            <a:ext cx="12192000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853" y="4194048"/>
            <a:ext cx="4672324" cy="2445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17" y="1709738"/>
            <a:ext cx="4919990" cy="3276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45" y="1310320"/>
            <a:ext cx="3744416" cy="2638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896" y="-48886"/>
            <a:ext cx="7773074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87"/>
            <a:ext cx="12192000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0" y="243685"/>
            <a:ext cx="4752528" cy="83480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Мы побелили!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7" y="1298050"/>
            <a:ext cx="3528392" cy="227539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90858" y="4519109"/>
            <a:ext cx="3098055" cy="364143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080" y="1298049"/>
            <a:ext cx="2915816" cy="2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5" y="3560198"/>
            <a:ext cx="3755381" cy="2503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708" y="3805244"/>
            <a:ext cx="4190292" cy="2793528"/>
          </a:xfrm>
          <a:prstGeom prst="rect">
            <a:avLst/>
          </a:prstGeom>
        </p:spPr>
      </p:pic>
      <p:pic>
        <p:nvPicPr>
          <p:cNvPr id="8" name="Лев Лещенко - День Побе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4113" y="6236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4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46"/>
            <a:ext cx="12192000" cy="6864691"/>
          </a:xfrm>
          <a:prstGeom prst="rect">
            <a:avLst/>
          </a:prstGeom>
        </p:spPr>
      </p:pic>
      <p:pic>
        <p:nvPicPr>
          <p:cNvPr id="6" name="Р. Рождественский - Помните!.. Через века, через года, помните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7529" y="6309321"/>
            <a:ext cx="487363" cy="487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92" y="1259784"/>
            <a:ext cx="7560840" cy="504056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59696" y="548680"/>
            <a:ext cx="5842992" cy="5783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Минута молчания…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87"/>
            <a:ext cx="12192000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712" y="227129"/>
            <a:ext cx="5842992" cy="578328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Мы помним …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4365104"/>
            <a:ext cx="4026800" cy="2232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596" y="3561270"/>
            <a:ext cx="4032448" cy="2688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716" y="1155324"/>
            <a:ext cx="3923721" cy="2949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04" y="333106"/>
            <a:ext cx="4069088" cy="28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94"/>
            <a:ext cx="12192000" cy="6870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2064" y="836712"/>
            <a:ext cx="3091880" cy="21602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200" dirty="0"/>
              <a:t>	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	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1703512" y="620688"/>
            <a:ext cx="4392488" cy="6237312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	</a:t>
            </a:r>
          </a:p>
          <a:p>
            <a:pPr algn="just"/>
            <a:endParaRPr lang="ru-RU" sz="20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9536" y="18864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endParaRPr lang="ru-RU" sz="2800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567609" y="-503620"/>
            <a:ext cx="668916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03512" y="3177844"/>
            <a:ext cx="38519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03712" y="812841"/>
            <a:ext cx="6984776" cy="578328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>
                <a:solidFill>
                  <a:srgbClr val="FF0000"/>
                </a:solidFill>
              </a:rPr>
              <a:t>Акция </a:t>
            </a:r>
          </a:p>
          <a:p>
            <a:pPr algn="ctr"/>
            <a:r>
              <a:rPr lang="ru-RU" sz="4800" dirty="0">
                <a:solidFill>
                  <a:srgbClr val="FF0000"/>
                </a:solidFill>
              </a:rPr>
              <a:t>«Письмо солдату»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64" y="2022342"/>
            <a:ext cx="5049307" cy="3786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249" y="3957716"/>
            <a:ext cx="4083755" cy="2683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58" y="1111889"/>
            <a:ext cx="2812098" cy="28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14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8240" y="230188"/>
            <a:ext cx="10789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В школах закончились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экзамены и проходили выпускные вечера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440" y="1784112"/>
            <a:ext cx="4145256" cy="2763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3877" y="1756050"/>
            <a:ext cx="2964683" cy="4382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658" y="3660842"/>
            <a:ext cx="3811256" cy="24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2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title"/>
          </p:nvPr>
        </p:nvSpPr>
        <p:spPr>
          <a:xfrm>
            <a:off x="1935480" y="24988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Мирное небо, счастливые лица, </a:t>
            </a:r>
            <a:br>
              <a:rPr lang="ru-RU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 ещё живы….</a:t>
            </a:r>
            <a:endParaRPr lang="ru-RU" sz="40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64" y="2669122"/>
            <a:ext cx="4848143" cy="3573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613497"/>
            <a:ext cx="5606700" cy="363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86712" y="38950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i="1" dirty="0" smtClean="0">
                <a:solidFill>
                  <a:srgbClr val="FF0000"/>
                </a:solidFill>
              </a:rPr>
              <a:t>Великая Отечественная война</a:t>
            </a:r>
            <a:r>
              <a:rPr lang="ru-RU" sz="6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sz="60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ru-RU" dirty="0"/>
          </a:p>
        </p:txBody>
      </p:sp>
      <p:pic>
        <p:nvPicPr>
          <p:cNvPr id="7" name="Picture 2" descr="C:\Users\Марьяна\Desktop\урок победы\c80dd6a9-c74d-5a7e-a12c-1edd2f3d12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712" y="1533017"/>
            <a:ext cx="7690358" cy="4806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47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696" y="35293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Великая Отечественная война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началась 22 июня 1941 года с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вероломного нападения </a:t>
            </a:r>
            <a:r>
              <a:rPr lang="ru-RU" dirty="0">
                <a:solidFill>
                  <a:srgbClr val="FF0000"/>
                </a:solidFill>
              </a:rPr>
              <a:t>Германии на СССР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57" y="1935353"/>
            <a:ext cx="4011797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234" y="2835978"/>
            <a:ext cx="3168352" cy="2767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867" y="1935353"/>
            <a:ext cx="3399508" cy="3869202"/>
          </a:xfrm>
          <a:prstGeom prst="rect">
            <a:avLst/>
          </a:prstGeom>
        </p:spPr>
      </p:pic>
      <p:pic>
        <p:nvPicPr>
          <p:cNvPr id="8" name="golos-levitana-o-nachale-voj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3149" y="602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544" y="250031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Война прошлась 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детским судьбам…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020" y="1528677"/>
            <a:ext cx="3663412" cy="4397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760" y="1575594"/>
            <a:ext cx="4838847" cy="25323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082" y="4330231"/>
            <a:ext cx="4392488" cy="23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7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5224" y="249883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Ещё вчера мы были только дети…</a:t>
            </a:r>
            <a:b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6739" y="3429000"/>
            <a:ext cx="4572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300" y="1117304"/>
            <a:ext cx="4427760" cy="2211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654" y="2412314"/>
            <a:ext cx="4918929" cy="34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7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5656" y="133477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Письма на фронт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608" y="2029740"/>
            <a:ext cx="5278608" cy="4117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8" y="1459040"/>
            <a:ext cx="5144927" cy="34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42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342</Words>
  <Application>Microsoft Office PowerPoint</Application>
  <PresentationFormat>Произвольный</PresentationFormat>
  <Paragraphs>43</Paragraphs>
  <Slides>24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Классный час</vt:lpstr>
      <vt:lpstr>Презентация PowerPoint</vt:lpstr>
      <vt:lpstr>Презентация PowerPoint</vt:lpstr>
      <vt:lpstr>Мирное небо, счастливые лица,  все ещё живы….</vt:lpstr>
      <vt:lpstr>Великая Отечественная война </vt:lpstr>
      <vt:lpstr>Великая Отечественная война    началась 22 июня 1941 года с  вероломного нападения Германии на СССР</vt:lpstr>
      <vt:lpstr>Война прошлась по детским судьбам…</vt:lpstr>
      <vt:lpstr>Ещё вчера мы были только дети… </vt:lpstr>
      <vt:lpstr>Письма на фронт</vt:lpstr>
      <vt:lpstr>Ах война, что ты сделала подлая…</vt:lpstr>
      <vt:lpstr>Презентация PowerPoint</vt:lpstr>
      <vt:lpstr>В Великой Отечественной войне  участвовало  свыше 20000 детей </vt:lpstr>
      <vt:lpstr>Пионеры - герои</vt:lpstr>
      <vt:lpstr>Зина Портнова</vt:lpstr>
      <vt:lpstr>Марат Казей</vt:lpstr>
      <vt:lpstr>Валентин Котик</vt:lpstr>
      <vt:lpstr>Саша Ковалёв</vt:lpstr>
      <vt:lpstr>Юта Бондаровская</vt:lpstr>
      <vt:lpstr>Презентация PowerPoint</vt:lpstr>
      <vt:lpstr>Презентация PowerPoint</vt:lpstr>
      <vt:lpstr>Мы побелили!</vt:lpstr>
      <vt:lpstr>Минута молчания…</vt:lpstr>
      <vt:lpstr>Мы помним …</vt:lpstr>
      <vt:lpstr>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creator>Юлия Романовская</dc:creator>
  <cp:lastModifiedBy>Надежда Пронская</cp:lastModifiedBy>
  <cp:revision>6</cp:revision>
  <dcterms:created xsi:type="dcterms:W3CDTF">2025-05-26T12:16:55Z</dcterms:created>
  <dcterms:modified xsi:type="dcterms:W3CDTF">2025-05-26T14:42:30Z</dcterms:modified>
</cp:coreProperties>
</file>