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9" r:id="rId3"/>
    <p:sldId id="268" r:id="rId4"/>
    <p:sldId id="267" r:id="rId5"/>
    <p:sldId id="260" r:id="rId6"/>
    <p:sldId id="266" r:id="rId7"/>
    <p:sldId id="258" r:id="rId8"/>
    <p:sldId id="261" r:id="rId9"/>
    <p:sldId id="262" r:id="rId10"/>
    <p:sldId id="264" r:id="rId11"/>
    <p:sldId id="263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8A5DC-0A3D-4CC8-934B-AD95F8860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5356DD-1D2A-47D5-A45D-79266A1369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97C7BA-250F-4EE5-9964-FAC6AA752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DA20-3128-40F5-8D2F-A6FF0226B3A5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93357-1765-413C-869E-137CA428E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A9280F-BED2-4B1E-B112-C4B860BEE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838B1-5130-4DC3-828C-03EE29C7D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536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E7D7-E6C5-49DB-B1A0-D6DC67CBA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D0249B-C0DC-437F-9AD8-DB749104D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600C29-42C0-47C9-98FF-15B820230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DA20-3128-40F5-8D2F-A6FF0226B3A5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1446A2-BD52-4580-87D0-94FFABAC6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50AFB7-0768-402D-8A98-1C7842AF0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838B1-5130-4DC3-828C-03EE29C7D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127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81A5569-859B-42B3-888B-24100B3EA9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C60E6C-7A0E-4A96-B640-1400C6746A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8CD5A3-06CF-4401-8011-13E6F8DCF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DA20-3128-40F5-8D2F-A6FF0226B3A5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4F0F7B-803D-481A-BA4C-B3CC0957A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062FBA-D2B7-4C0E-ADA3-946490D2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838B1-5130-4DC3-828C-03EE29C7D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36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12F53E-23A9-479D-AC51-758394138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ECB45B-2137-400B-BCA9-3A1F32F9C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255F3A-2D74-4B7E-A2B7-20C39F16A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DA20-3128-40F5-8D2F-A6FF0226B3A5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2BAACF-8E22-4969-8A23-25224FFE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49AB30-8CAA-4AC3-9D12-34D80ECB4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838B1-5130-4DC3-828C-03EE29C7D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172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D3010-7C17-4C71-9FF9-D7DEA7584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EC6BC3-6532-4EB1-80E5-61E71F3B7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162EF5-B46F-4DB9-8F31-803AD91F1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DA20-3128-40F5-8D2F-A6FF0226B3A5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A489A3-6D1E-48C6-9506-50A169534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31473-1E89-45D3-AAC2-B999D721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838B1-5130-4DC3-828C-03EE29C7D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947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F76C7-A434-4543-8CC6-4A9DBC566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33C5E3-E38F-46E0-8A1F-8D240A4C05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D2897A-432E-462A-9539-694471560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88FA06-3A46-489D-9718-3F978B8C7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DA20-3128-40F5-8D2F-A6FF0226B3A5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E757E8-D9F8-4790-A343-4F504339E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ED516D-88EB-43A8-97F6-BBF92EECB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838B1-5130-4DC3-828C-03EE29C7D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9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9A7A97-E234-496B-B4DA-11CF56876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BA97A7-9FF2-4C67-9FEC-8475F0907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ABD876-5E60-4D24-9F6E-E56993469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6798AF6-C8FA-479C-AEB4-13DE684939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3A402A3-BC1C-4BC7-B8CF-50089CB8F6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97C554A-E7A8-47AC-974A-7F201AC9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DA20-3128-40F5-8D2F-A6FF0226B3A5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FF769F-B90A-4C99-8324-4649E6C55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8ED754-5BFB-436B-9568-D7513E313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838B1-5130-4DC3-828C-03EE29C7D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38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2AAC43-C5C8-4F8D-8E7C-08FC0E6AF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9C301A-4379-4415-9C95-73E4F8E68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DA20-3128-40F5-8D2F-A6FF0226B3A5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AFB6E6-422E-464E-AD82-2EC11DDFE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8E46FEF-D88A-44D7-BC99-882EF7CEA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838B1-5130-4DC3-828C-03EE29C7D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579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9157DA-560B-4125-997D-528858EE5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DA20-3128-40F5-8D2F-A6FF0226B3A5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F647D3-45A0-4E1C-95C3-0E0D7D8FF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2063287-1104-496E-ADFF-F985FD092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838B1-5130-4DC3-828C-03EE29C7D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099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4D6F94-FBEF-4D1F-8BD6-9497DCDD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A29559-8688-44E9-BBC9-0A1AB3171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56475D-0F9C-4886-87C0-D70C0F266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C59DB9-8C5E-4366-9F99-6D14625A3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DA20-3128-40F5-8D2F-A6FF0226B3A5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C49B7F-0453-467B-BA3D-B9DF41A59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666C46-E7F2-4012-8EFF-634E4F418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838B1-5130-4DC3-828C-03EE29C7D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4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361DE3-E8ED-4DCE-A8C7-E695DF309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44E552C-DE1D-431B-A521-FCCCF8AA38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00DDE1-04DB-4177-B2F8-E4374068C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0BC2D8-2F62-43A3-B085-B3EDD2F02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DA20-3128-40F5-8D2F-A6FF0226B3A5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C3C0F3-BB81-43CE-B9E0-98426BCC1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3A48EC-8D9D-4109-90E3-209971FC2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838B1-5130-4DC3-828C-03EE29C7D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550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FF9FA-493D-4114-B821-919C83EB5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660082-0AF8-4544-9427-62E43FBFF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730F3F-A064-41F4-B708-C26C885E3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7DA20-3128-40F5-8D2F-A6FF0226B3A5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BC588E-B52D-4ECB-9311-F343A5F2C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F01DA1-8368-41BC-9DF4-415A1C63A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838B1-5130-4DC3-828C-03EE29C7D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3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2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1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4FA0F04F-F419-4F05-AB3D-9AFC105DA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E1F738-60A0-42AD-9A09-13F1B402D624}"/>
              </a:ext>
            </a:extLst>
          </p:cNvPr>
          <p:cNvSpPr txBox="1"/>
          <p:nvPr/>
        </p:nvSpPr>
        <p:spPr>
          <a:xfrm>
            <a:off x="2997591" y="2934189"/>
            <a:ext cx="6196818" cy="142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сюжетно-ролевой игры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формированию финансовой грамотности</a:t>
            </a:r>
            <a:endParaRPr lang="ru-RU" sz="20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«Магазин игрушек. Благотворительная ярмарка»</a:t>
            </a:r>
            <a:endParaRPr lang="ru-RU" sz="20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6DC09-D0E5-4EB2-8411-6203877593A9}"/>
              </a:ext>
            </a:extLst>
          </p:cNvPr>
          <p:cNvSpPr txBox="1"/>
          <p:nvPr/>
        </p:nvSpPr>
        <p:spPr>
          <a:xfrm>
            <a:off x="3253154" y="1357924"/>
            <a:ext cx="61968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Муниципальное бюджетное общеобразовательное учреждение « Средняя общеобразовательная школа №11».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F09588-E2CA-4842-B28C-BDB893B0CA60}"/>
              </a:ext>
            </a:extLst>
          </p:cNvPr>
          <p:cNvSpPr txBox="1"/>
          <p:nvPr/>
        </p:nvSpPr>
        <p:spPr>
          <a:xfrm>
            <a:off x="2746716" y="4829708"/>
            <a:ext cx="7311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Краскова Наталья Александровна, учитель начальных классов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8124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4FA0F04F-F419-4F05-AB3D-9AFC105DA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955"/>
            <a:ext cx="12192000" cy="689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B37825C9-17CF-45F2-89C9-CD87C9B63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93" y="685565"/>
            <a:ext cx="3889642" cy="293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4D2365-CE08-4A8D-B556-69EB506BBF57}"/>
              </a:ext>
            </a:extLst>
          </p:cNvPr>
          <p:cNvSpPr/>
          <p:nvPr/>
        </p:nvSpPr>
        <p:spPr>
          <a:xfrm>
            <a:off x="3010991" y="1144229"/>
            <a:ext cx="8752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Благотворительная ярмарка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1C4C535-512C-4B51-B26E-0A9F39CA8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309" y="2797926"/>
            <a:ext cx="2565008" cy="3407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1695E272-E722-4E95-B40C-59190C886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305" y="2060501"/>
            <a:ext cx="2469342" cy="3280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C41D4DC-EC44-435A-A3EE-021D47762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815" y="3738401"/>
            <a:ext cx="3177671" cy="2390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8D8D6308-1654-49DD-8D55-F440AA83A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" t="21333"/>
          <a:stretch/>
        </p:blipFill>
        <p:spPr bwMode="auto">
          <a:xfrm>
            <a:off x="759001" y="2516641"/>
            <a:ext cx="2282794" cy="2931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32538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4FA0F04F-F419-4F05-AB3D-9AFC105DA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955"/>
            <a:ext cx="12192000" cy="689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B37825C9-17CF-45F2-89C9-CD87C9B63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47" y="1204369"/>
            <a:ext cx="3889642" cy="293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4D2365-CE08-4A8D-B556-69EB506BBF57}"/>
              </a:ext>
            </a:extLst>
          </p:cNvPr>
          <p:cNvSpPr/>
          <p:nvPr/>
        </p:nvSpPr>
        <p:spPr>
          <a:xfrm>
            <a:off x="3010991" y="1144229"/>
            <a:ext cx="8752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Благотворительная ярмарка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E55713AE-A226-44E3-855A-24A07EBDB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" t="21333"/>
          <a:stretch/>
        </p:blipFill>
        <p:spPr bwMode="auto">
          <a:xfrm>
            <a:off x="886140" y="2670262"/>
            <a:ext cx="2806829" cy="31675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icture background">
            <a:extLst>
              <a:ext uri="{FF2B5EF4-FFF2-40B4-BE49-F238E27FC236}">
                <a16:creationId xmlns:a16="http://schemas.microsoft.com/office/drawing/2014/main" id="{063296E8-12B1-4023-A081-1094FBBD3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299" y="3690413"/>
            <a:ext cx="4939569" cy="31675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0F86AA-D5D7-4DA4-9341-1434A6DB9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8232" y="2233220"/>
            <a:ext cx="5458179" cy="2210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90909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4FA0F04F-F419-4F05-AB3D-9AFC105DA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94B633-1BD8-458F-AAFA-BFA18D89E7A2}"/>
              </a:ext>
            </a:extLst>
          </p:cNvPr>
          <p:cNvSpPr txBox="1"/>
          <p:nvPr/>
        </p:nvSpPr>
        <p:spPr>
          <a:xfrm>
            <a:off x="2176974" y="2598004"/>
            <a:ext cx="880989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ru-RU" dirty="0"/>
            </a:br>
            <a:br>
              <a:rPr lang="ru-RU" dirty="0"/>
            </a:br>
            <a:r>
              <a:rPr lang="ru-RU" sz="4400" b="0" i="0" dirty="0">
                <a:solidFill>
                  <a:srgbClr val="000000"/>
                </a:solidFill>
                <a:effectLst/>
                <a:latin typeface="-apple-system"/>
              </a:rPr>
              <a:t>Цель: применить математические знания для создания магазина игрушек и планирования его деятельности.</a:t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98566A5-718F-48D2-A4CF-9228BE1DAE8D}"/>
              </a:ext>
            </a:extLst>
          </p:cNvPr>
          <p:cNvSpPr/>
          <p:nvPr/>
        </p:nvSpPr>
        <p:spPr>
          <a:xfrm>
            <a:off x="2026928" y="1674674"/>
            <a:ext cx="8447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Проект «Магазин игрушек»</a:t>
            </a:r>
          </a:p>
        </p:txBody>
      </p:sp>
    </p:spTree>
    <p:extLst>
      <p:ext uri="{BB962C8B-B14F-4D97-AF65-F5344CB8AC3E}">
        <p14:creationId xmlns:p14="http://schemas.microsoft.com/office/powerpoint/2010/main" val="291611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4FA0F04F-F419-4F05-AB3D-9AFC105DA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94B633-1BD8-458F-AAFA-BFA18D89E7A2}"/>
              </a:ext>
            </a:extLst>
          </p:cNvPr>
          <p:cNvSpPr txBox="1"/>
          <p:nvPr/>
        </p:nvSpPr>
        <p:spPr>
          <a:xfrm>
            <a:off x="1831729" y="1449931"/>
            <a:ext cx="9169206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ru-RU" dirty="0"/>
            </a:br>
            <a:r>
              <a:rPr lang="ru-RU" sz="2400" b="0" i="0" dirty="0">
                <a:solidFill>
                  <a:srgbClr val="000000"/>
                </a:solidFill>
                <a:effectLst/>
                <a:latin typeface="-apple-system"/>
              </a:rPr>
              <a:t>Задачи:</a:t>
            </a:r>
            <a:br>
              <a:rPr lang="ru-RU" sz="2400" dirty="0"/>
            </a:br>
            <a:r>
              <a:rPr lang="ru-RU" sz="2400" b="0" i="0" dirty="0">
                <a:solidFill>
                  <a:srgbClr val="000000"/>
                </a:solidFill>
                <a:effectLst/>
                <a:latin typeface="-apple-system"/>
              </a:rPr>
              <a:t>• Создать магазина игрушек</a:t>
            </a:r>
            <a:br>
              <a:rPr lang="ru-RU" sz="2400" dirty="0"/>
            </a:br>
            <a:r>
              <a:rPr lang="ru-RU" sz="2400" b="0" i="0" dirty="0">
                <a:solidFill>
                  <a:srgbClr val="000000"/>
                </a:solidFill>
                <a:effectLst/>
                <a:latin typeface="-apple-system"/>
              </a:rPr>
              <a:t>• Выбрать ассортимент игрушек и установить на них цены.</a:t>
            </a:r>
            <a:br>
              <a:rPr lang="ru-RU" sz="2400" dirty="0"/>
            </a:br>
            <a:r>
              <a:rPr lang="ru-RU" sz="2400" b="0" i="0" dirty="0">
                <a:solidFill>
                  <a:srgbClr val="000000"/>
                </a:solidFill>
                <a:effectLst/>
                <a:latin typeface="-apple-system"/>
              </a:rPr>
              <a:t>• Составить ценники для товаров.</a:t>
            </a:r>
            <a:br>
              <a:rPr lang="ru-RU" sz="2400" dirty="0"/>
            </a:br>
            <a:r>
              <a:rPr lang="ru-RU" sz="2400" b="0" i="0" dirty="0">
                <a:solidFill>
                  <a:srgbClr val="000000"/>
                </a:solidFill>
                <a:effectLst/>
                <a:latin typeface="-apple-system"/>
              </a:rPr>
              <a:t>• Провести акции и скидки, рассчитать стоимость товаров со скидкой.</a:t>
            </a:r>
            <a:br>
              <a:rPr lang="ru-RU" sz="2400" dirty="0"/>
            </a:br>
            <a:r>
              <a:rPr lang="ru-RU" sz="2400" b="0" i="0" dirty="0">
                <a:solidFill>
                  <a:srgbClr val="000000"/>
                </a:solidFill>
                <a:effectLst/>
                <a:latin typeface="-apple-system"/>
              </a:rPr>
              <a:t>• Провести игру "продажа игрушек", имитирующую процесс покупки и продажи.</a:t>
            </a:r>
            <a:br>
              <a:rPr lang="ru-RU" sz="2400" dirty="0"/>
            </a:br>
            <a:r>
              <a:rPr lang="ru-RU" sz="2400" b="0" i="0" dirty="0">
                <a:solidFill>
                  <a:srgbClr val="000000"/>
                </a:solidFill>
                <a:effectLst/>
                <a:latin typeface="-apple-system"/>
              </a:rPr>
              <a:t>• Подсчитать выручку.</a:t>
            </a:r>
          </a:p>
          <a:p>
            <a:r>
              <a:rPr lang="ru-RU" sz="2400" b="0" i="0" dirty="0">
                <a:solidFill>
                  <a:srgbClr val="000000"/>
                </a:solidFill>
                <a:effectLst/>
                <a:latin typeface="-apple-system"/>
              </a:rPr>
              <a:t>•Отправить выручку на благотворительные нужды.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3168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4FA0F04F-F419-4F05-AB3D-9AFC105DA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227"/>
            <a:ext cx="12192000" cy="689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94B633-1BD8-458F-AAFA-BFA18D89E7A2}"/>
              </a:ext>
            </a:extLst>
          </p:cNvPr>
          <p:cNvSpPr txBox="1"/>
          <p:nvPr/>
        </p:nvSpPr>
        <p:spPr>
          <a:xfrm>
            <a:off x="2599006" y="1761374"/>
            <a:ext cx="793769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ru-RU" dirty="0"/>
            </a:br>
            <a:r>
              <a:rPr lang="ru-RU" sz="2800" b="0" i="0" dirty="0">
                <a:solidFill>
                  <a:srgbClr val="000000"/>
                </a:solidFill>
                <a:effectLst/>
                <a:latin typeface="-apple-system"/>
              </a:rPr>
              <a:t>• 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-apple-system"/>
              </a:rPr>
              <a:t>Математические навыки: Сложение</a:t>
            </a:r>
            <a:r>
              <a:rPr lang="ru-RU" sz="3200" dirty="0">
                <a:solidFill>
                  <a:srgbClr val="000000"/>
                </a:solidFill>
                <a:latin typeface="-apple-system"/>
              </a:rPr>
              <a:t> круглых чисел, 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-apple-system"/>
              </a:rPr>
              <a:t> работа с денежными единицами, построение таблицы ( учет продаж).</a:t>
            </a:r>
            <a:br>
              <a:rPr lang="ru-RU" sz="3200" dirty="0"/>
            </a:br>
            <a:r>
              <a:rPr lang="ru-RU" sz="3200" b="0" i="0" dirty="0">
                <a:solidFill>
                  <a:srgbClr val="000000"/>
                </a:solidFill>
                <a:effectLst/>
                <a:latin typeface="-apple-system"/>
              </a:rPr>
              <a:t>• Функциональная грамотность: применение математических знаний в экономической сфере, планирование, бюджетирование, организация, предпринимательские навыки.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527460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4FA0F04F-F419-4F05-AB3D-9AFC105DA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6009"/>
            <a:ext cx="12192000" cy="689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B17AD0A-7B28-4B7F-A1B5-76025026B2D8}"/>
              </a:ext>
            </a:extLst>
          </p:cNvPr>
          <p:cNvSpPr/>
          <p:nvPr/>
        </p:nvSpPr>
        <p:spPr>
          <a:xfrm>
            <a:off x="1507340" y="154608"/>
            <a:ext cx="95636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Приют для животных «Остров надежды»</a:t>
            </a:r>
            <a:r>
              <a:rPr lang="ru-RU" sz="4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5BD808DE-F7E9-44FD-8846-1895543A5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40" y="3631320"/>
            <a:ext cx="4939569" cy="31675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CECBF04B-5331-4465-8576-56987635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019" y="3451259"/>
            <a:ext cx="4402712" cy="32633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FA9CF699-7150-4C97-A53A-0CF162255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302" y="1139591"/>
            <a:ext cx="4558099" cy="32633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>
            <a:extLst>
              <a:ext uri="{FF2B5EF4-FFF2-40B4-BE49-F238E27FC236}">
                <a16:creationId xmlns:a16="http://schemas.microsoft.com/office/drawing/2014/main" id="{16661E71-7121-4F73-A5A7-542F6F112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87" y="1139591"/>
            <a:ext cx="4615107" cy="28301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257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4FA0F04F-F419-4F05-AB3D-9AFC105DA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26"/>
            <a:ext cx="12192000" cy="689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7A9DFB1-101A-4295-A01C-8040A8DB6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006" y="1493938"/>
            <a:ext cx="1705996" cy="22746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2AD32B5-56B4-41B8-9FBC-12FD0DB9C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569" y="2746912"/>
            <a:ext cx="1547439" cy="20632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14CF36B-7CF4-480A-8E27-C9465AF3C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66" y="2252531"/>
            <a:ext cx="1586905" cy="21158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6247C803-32E5-436E-9901-C839CEEB3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1" r="11257"/>
          <a:stretch/>
        </p:blipFill>
        <p:spPr bwMode="auto">
          <a:xfrm>
            <a:off x="6232712" y="4229143"/>
            <a:ext cx="1846732" cy="25030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527A37A6-CD49-4722-8832-B89B1390AE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6"/>
          <a:stretch/>
        </p:blipFill>
        <p:spPr bwMode="auto">
          <a:xfrm>
            <a:off x="6373367" y="1279470"/>
            <a:ext cx="1610335" cy="25936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BEB97581-145A-429E-8D0B-6DEBDB429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54"/>
          <a:stretch/>
        </p:blipFill>
        <p:spPr bwMode="auto">
          <a:xfrm>
            <a:off x="939854" y="3800625"/>
            <a:ext cx="1596785" cy="20631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A18A836A-E683-43C0-8C1A-01611B199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403" y="1446031"/>
            <a:ext cx="1684704" cy="26921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D31C0D9F-3FFC-4945-AE91-EA0651886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107" y="2432435"/>
            <a:ext cx="1444262" cy="23053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39D1B22-AF60-480B-9A29-AD7C9C04C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7257"/>
          <a:stretch/>
        </p:blipFill>
        <p:spPr bwMode="auto">
          <a:xfrm>
            <a:off x="9717114" y="3938463"/>
            <a:ext cx="1736343" cy="23637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CA70F44-7231-40AB-8E2D-98644B675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3"/>
          <a:stretch/>
        </p:blipFill>
        <p:spPr bwMode="auto">
          <a:xfrm>
            <a:off x="3616778" y="1503731"/>
            <a:ext cx="1353455" cy="203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FB2CDEF-B828-4030-9528-FDD331C62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616" y="4113960"/>
            <a:ext cx="1423673" cy="25288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1900505-70FE-4BF4-B990-D05018E97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98" y="4709605"/>
            <a:ext cx="1513879" cy="20185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C090CFC-2788-4F52-A9B6-C99F55AF6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444" y="4436372"/>
            <a:ext cx="1693802" cy="2201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7064F9D-9056-4FB7-A70A-E0B7C45BB55A}"/>
              </a:ext>
            </a:extLst>
          </p:cNvPr>
          <p:cNvSpPr/>
          <p:nvPr/>
        </p:nvSpPr>
        <p:spPr>
          <a:xfrm>
            <a:off x="1960920" y="805443"/>
            <a:ext cx="78431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Наши  любимые игрушки</a:t>
            </a:r>
          </a:p>
        </p:txBody>
      </p:sp>
    </p:spTree>
    <p:extLst>
      <p:ext uri="{BB962C8B-B14F-4D97-AF65-F5344CB8AC3E}">
        <p14:creationId xmlns:p14="http://schemas.microsoft.com/office/powerpoint/2010/main" val="3784665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D9288-ABEF-4C14-8A42-747F8E8FD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3C073D-4F4F-47E1-BC6A-F02925A67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4E28A52E-5FEC-4578-A7FE-CBDB2691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9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Picture background">
            <a:extLst>
              <a:ext uri="{FF2B5EF4-FFF2-40B4-BE49-F238E27FC236}">
                <a16:creationId xmlns:a16="http://schemas.microsoft.com/office/drawing/2014/main" id="{370B53C6-44B6-4A6A-B791-62EAC750A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" t="7307" r="3693" b="47779"/>
          <a:stretch/>
        </p:blipFill>
        <p:spPr bwMode="auto">
          <a:xfrm>
            <a:off x="678339" y="681037"/>
            <a:ext cx="10511982" cy="394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icture background">
            <a:extLst>
              <a:ext uri="{FF2B5EF4-FFF2-40B4-BE49-F238E27FC236}">
                <a16:creationId xmlns:a16="http://schemas.microsoft.com/office/drawing/2014/main" id="{8C84BD4D-3DB0-4DDA-926E-938C70A47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72" y="2707532"/>
            <a:ext cx="6612930" cy="478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315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4FA0F04F-F419-4F05-AB3D-9AFC105DA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6009"/>
            <a:ext cx="12192000" cy="689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B37825C9-17CF-45F2-89C9-CD87C9B63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681" y="1011104"/>
            <a:ext cx="3889642" cy="293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4D2365-CE08-4A8D-B556-69EB506BBF57}"/>
              </a:ext>
            </a:extLst>
          </p:cNvPr>
          <p:cNvSpPr/>
          <p:nvPr/>
        </p:nvSpPr>
        <p:spPr>
          <a:xfrm>
            <a:off x="170422" y="224951"/>
            <a:ext cx="8752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Благотворительная ярмарка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2D8B114-04F7-4285-9B30-86B38C4FE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01" y="3500409"/>
            <a:ext cx="2265435" cy="3009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CEE65E5-7E1E-4037-A8B5-276AF0F3C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167" y="1066866"/>
            <a:ext cx="2209090" cy="2934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0A79553-EAC4-4811-A152-E1FDDFA9E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23" y="4057213"/>
            <a:ext cx="1897331" cy="2520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1AB9E6E2-8BAE-4A93-BACC-86884BA65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856" y="3269317"/>
            <a:ext cx="2199963" cy="2922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0AAB6996-3542-4492-AB2C-835C49062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201" y="991468"/>
            <a:ext cx="2436810" cy="3237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60AF9CB4-E2FC-441F-BD51-DCA80AF66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46" y="3395959"/>
            <a:ext cx="2436810" cy="3237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7641C6D4-D569-4D72-B472-497F8AF2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872" y="586563"/>
            <a:ext cx="3373267" cy="2537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903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4FA0F04F-F419-4F05-AB3D-9AFC105DA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652"/>
            <a:ext cx="12192000" cy="689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B37825C9-17CF-45F2-89C9-CD87C9B63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432" y="0"/>
            <a:ext cx="3889642" cy="293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BB04DC-BBE2-4AA8-BC85-041BABB5785B}"/>
              </a:ext>
            </a:extLst>
          </p:cNvPr>
          <p:cNvSpPr txBox="1"/>
          <p:nvPr/>
        </p:nvSpPr>
        <p:spPr>
          <a:xfrm>
            <a:off x="1040913" y="1465892"/>
            <a:ext cx="2039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000000</a:t>
            </a: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62787E-3208-4535-A752-366204165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165" y="1490314"/>
            <a:ext cx="4108875" cy="3091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4D2365-CE08-4A8D-B556-69EB506BBF57}"/>
              </a:ext>
            </a:extLst>
          </p:cNvPr>
          <p:cNvSpPr/>
          <p:nvPr/>
        </p:nvSpPr>
        <p:spPr>
          <a:xfrm>
            <a:off x="2482091" y="659753"/>
            <a:ext cx="8752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Благотворительная ярмарка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AB9FDDC-D96B-4050-AB29-E913B757C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03" y="3571291"/>
            <a:ext cx="3910720" cy="2942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C68D3EA-B3D7-4F80-9308-A6D6FBF17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074" y="1440228"/>
            <a:ext cx="3433857" cy="2583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5F2D64D-9280-49F1-85D9-60533A7CD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8" r="34737"/>
          <a:stretch/>
        </p:blipFill>
        <p:spPr bwMode="auto">
          <a:xfrm>
            <a:off x="9036378" y="3473336"/>
            <a:ext cx="2635090" cy="3138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8185D04-6AC9-4AB6-A5FA-CE90EC35C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96" y="3473336"/>
            <a:ext cx="3900297" cy="2934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021213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181</Words>
  <Application>Microsoft Office PowerPoint</Application>
  <PresentationFormat>Широкоэкранный</PresentationFormat>
  <Paragraphs>17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-apple-system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10</cp:revision>
  <dcterms:created xsi:type="dcterms:W3CDTF">2025-04-07T01:33:22Z</dcterms:created>
  <dcterms:modified xsi:type="dcterms:W3CDTF">2025-05-16T02:56:36Z</dcterms:modified>
</cp:coreProperties>
</file>