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4" r:id="rId4"/>
    <p:sldId id="265" r:id="rId5"/>
    <p:sldId id="260" r:id="rId6"/>
    <p:sldId id="267" r:id="rId7"/>
    <p:sldId id="266" r:id="rId8"/>
    <p:sldId id="268" r:id="rId9"/>
    <p:sldId id="270" r:id="rId10"/>
    <p:sldId id="271" r:id="rId11"/>
    <p:sldId id="273" r:id="rId12"/>
    <p:sldId id="274" r:id="rId13"/>
    <p:sldId id="275" r:id="rId14"/>
    <p:sldId id="279" r:id="rId15"/>
    <p:sldId id="276" r:id="rId16"/>
    <p:sldId id="278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47801"/>
            <a:ext cx="9144000" cy="215265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Научно-исследовательская работа </a:t>
            </a:r>
            <a:r>
              <a:rPr lang="ru-RU" b="1" dirty="0" smtClean="0"/>
              <a:t>«Изготовление бумаги</a:t>
            </a:r>
            <a:br>
              <a:rPr lang="ru-RU" b="1" dirty="0" smtClean="0"/>
            </a:br>
            <a:r>
              <a:rPr lang="ru-RU" b="1" dirty="0" smtClean="0"/>
              <a:t>в домашних условиях»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971800"/>
          </a:xfrm>
        </p:spPr>
        <p:txBody>
          <a:bodyPr>
            <a:normAutofit/>
          </a:bodyPr>
          <a:lstStyle/>
          <a:p>
            <a:r>
              <a:rPr lang="ru-RU" b="1" dirty="0" smtClean="0"/>
              <a:t>Работу выполнили учащиеся 4 класса А</a:t>
            </a:r>
          </a:p>
          <a:p>
            <a:r>
              <a:rPr lang="ru-RU" b="1" dirty="0" smtClean="0"/>
              <a:t>ОГБОУ «Школа № 10»</a:t>
            </a:r>
          </a:p>
          <a:p>
            <a:r>
              <a:rPr lang="ru-RU" b="1" dirty="0" smtClean="0"/>
              <a:t>Руководитель:</a:t>
            </a:r>
          </a:p>
          <a:p>
            <a:r>
              <a:rPr lang="ru-RU" b="1" dirty="0" smtClean="0"/>
              <a:t>Крючкова Оксана Владимировна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   В </a:t>
            </a:r>
            <a:r>
              <a:rPr lang="ru-RU" dirty="0"/>
              <a:t>современное  время в нашей стране много предприятий, занимающихся  производством бумаги.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1981200"/>
            <a:ext cx="9144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57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32" t="7878" r="4431" b="4445"/>
          <a:stretch/>
        </p:blipFill>
        <p:spPr bwMode="auto">
          <a:xfrm>
            <a:off x="13855" y="381000"/>
            <a:ext cx="9130145" cy="6114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37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5.com/presentation/30136104_182268401/image-31.jpg"/>
          <p:cNvPicPr>
            <a:picLocks noChangeAspect="1" noChangeArrowheads="1"/>
          </p:cNvPicPr>
          <p:nvPr/>
        </p:nvPicPr>
        <p:blipFill>
          <a:blip r:embed="rId2"/>
          <a:srcRect t="4166"/>
          <a:stretch>
            <a:fillRect/>
          </a:stretch>
        </p:blipFill>
        <p:spPr bwMode="auto">
          <a:xfrm>
            <a:off x="500034" y="428604"/>
            <a:ext cx="8072494" cy="605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26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cer10\Desktop\21-22\бумага\IMG_20220301_095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643182"/>
            <a:ext cx="3609552" cy="2700000"/>
          </a:xfrm>
          <a:prstGeom prst="rect">
            <a:avLst/>
          </a:prstGeom>
          <a:noFill/>
        </p:spPr>
      </p:pic>
      <p:pic>
        <p:nvPicPr>
          <p:cNvPr id="27652" name="Picture 4" descr="C:\Users\Acer10\Desktop\21-22\бумага\IMG_20220301_113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643182"/>
            <a:ext cx="3609545" cy="270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7148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Выход из проблемы –</a:t>
            </a:r>
          </a:p>
          <a:p>
            <a:pPr algn="ctr"/>
            <a:r>
              <a:rPr lang="ru-RU" sz="4000" b="1" dirty="0" smtClean="0"/>
              <a:t>в</a:t>
            </a:r>
            <a:r>
              <a:rPr lang="ru-RU" sz="4000" b="1" dirty="0" smtClean="0"/>
              <a:t>торичное </a:t>
            </a:r>
            <a:r>
              <a:rPr lang="ru-RU" sz="4000" b="1" dirty="0" smtClean="0"/>
              <a:t>использование </a:t>
            </a:r>
            <a:r>
              <a:rPr lang="ru-RU" sz="4000" b="1" dirty="0" smtClean="0"/>
              <a:t>бумаги!</a:t>
            </a:r>
            <a:endParaRPr lang="ru-RU" sz="40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2400" y="928670"/>
            <a:ext cx="8839200" cy="14287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:\Users\Acer10\Desktop\21-22\бумага\IMG_20220301_123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643314"/>
            <a:ext cx="3609546" cy="2700000"/>
          </a:xfrm>
          <a:prstGeom prst="rect">
            <a:avLst/>
          </a:prstGeom>
          <a:noFill/>
        </p:spPr>
      </p:pic>
      <p:pic>
        <p:nvPicPr>
          <p:cNvPr id="27655" name="Picture 7" descr="C:\Users\Acer10\Desktop\21-22\бумага\IMG_20220301_12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3609545" cy="2700000"/>
          </a:xfrm>
          <a:prstGeom prst="rect">
            <a:avLst/>
          </a:prstGeom>
          <a:noFill/>
        </p:spPr>
      </p:pic>
      <p:pic>
        <p:nvPicPr>
          <p:cNvPr id="4" name="Picture 3" descr="C:\Users\Acer10\Desktop\21-22\бумага\IMG_20220301_112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8604"/>
            <a:ext cx="3609541" cy="2700000"/>
          </a:xfrm>
          <a:prstGeom prst="rect">
            <a:avLst/>
          </a:prstGeom>
          <a:noFill/>
        </p:spPr>
      </p:pic>
      <p:pic>
        <p:nvPicPr>
          <p:cNvPr id="5" name="Picture 5" descr="C:\Users\Acer10\Desktop\21-22\бумага\IMG_20220301_122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8604"/>
            <a:ext cx="3609541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cer10\Desktop\21-22\бумага\IMG_20220301_13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609547" cy="2700000"/>
          </a:xfrm>
          <a:prstGeom prst="rect">
            <a:avLst/>
          </a:prstGeom>
          <a:noFill/>
        </p:spPr>
      </p:pic>
      <p:pic>
        <p:nvPicPr>
          <p:cNvPr id="28675" name="Picture 3" descr="C:\Users\Acer10\Desktop\21-22\бумага\IMG_20220302_103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609549" cy="2700000"/>
          </a:xfrm>
          <a:prstGeom prst="rect">
            <a:avLst/>
          </a:prstGeom>
          <a:noFill/>
        </p:spPr>
      </p:pic>
      <p:pic>
        <p:nvPicPr>
          <p:cNvPr id="28677" name="Picture 5" descr="C:\Users\Acer10\Desktop\21-22\бумага\IMG_20220302_133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14752"/>
            <a:ext cx="3609547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C:\Users\Acer10\Desktop\21-22\бумага\IMG_20220303_090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3609549" cy="2700000"/>
          </a:xfrm>
          <a:prstGeom prst="rect">
            <a:avLst/>
          </a:prstGeom>
          <a:noFill/>
        </p:spPr>
      </p:pic>
      <p:pic>
        <p:nvPicPr>
          <p:cNvPr id="29699" name="Picture 3" descr="C:\Users\Acer10\Desktop\21-22\бумага\IMG_20220303_09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00042"/>
            <a:ext cx="3609547" cy="2700000"/>
          </a:xfrm>
          <a:prstGeom prst="rect">
            <a:avLst/>
          </a:prstGeom>
          <a:noFill/>
        </p:spPr>
      </p:pic>
      <p:pic>
        <p:nvPicPr>
          <p:cNvPr id="29700" name="Picture 4" descr="C:\Users\Acer10\Desktop\21-22\бумага\IMG_20220303_093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3609549" cy="2700000"/>
          </a:xfrm>
          <a:prstGeom prst="rect">
            <a:avLst/>
          </a:prstGeom>
          <a:noFill/>
        </p:spPr>
      </p:pic>
      <p:pic>
        <p:nvPicPr>
          <p:cNvPr id="29701" name="Picture 5" descr="C:\Users\Acer10\Desktop\21-22\бумага\IMG_20220303_093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609547" cy="27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10\Desktop\проект\IMG_20220303_095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21901" y="-779015"/>
            <a:ext cx="6321389" cy="845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05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f12/00113999-2a60fae6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   На </a:t>
            </a:r>
            <a:r>
              <a:rPr lang="ru-RU" dirty="0"/>
              <a:t>камне писали почти все древние </a:t>
            </a:r>
            <a:r>
              <a:rPr lang="ru-RU" dirty="0" smtClean="0"/>
              <a:t>народы.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01091"/>
            <a:ext cx="701598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33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   Писали </a:t>
            </a:r>
            <a:r>
              <a:rPr lang="ru-RU" dirty="0"/>
              <a:t>в давние времена и на глиняных табличках.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75704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26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   В </a:t>
            </a:r>
            <a:r>
              <a:rPr lang="ru-RU" dirty="0"/>
              <a:t>Древнем Египте писали на </a:t>
            </a:r>
            <a:r>
              <a:rPr lang="ru-RU" dirty="0" smtClean="0"/>
              <a:t>пергаменте</a:t>
            </a:r>
            <a:r>
              <a:rPr lang="ru-RU" dirty="0"/>
              <a:t> </a:t>
            </a:r>
            <a:r>
              <a:rPr lang="ru-RU" dirty="0" smtClean="0"/>
              <a:t>или папирусе.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87"/>
          <a:stretch/>
        </p:blipFill>
        <p:spPr bwMode="auto">
          <a:xfrm>
            <a:off x="666750" y="1759527"/>
            <a:ext cx="7810500" cy="4160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   В </a:t>
            </a:r>
            <a:r>
              <a:rPr lang="ru-RU" dirty="0"/>
              <a:t>Древнем Риме писали на восковых табличках.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846"/>
          <a:stretch>
            <a:fillRect/>
          </a:stretch>
        </p:blipFill>
        <p:spPr bwMode="auto">
          <a:xfrm>
            <a:off x="2857488" y="1571612"/>
            <a:ext cx="3406314" cy="4994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59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Древней Руси писали на </a:t>
            </a:r>
            <a:r>
              <a:rPr lang="ru-RU" dirty="0" smtClean="0"/>
              <a:t>берёсте.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82" t="23232" r="13031" b="12323"/>
          <a:stretch/>
        </p:blipFill>
        <p:spPr bwMode="auto">
          <a:xfrm>
            <a:off x="914400" y="1593272"/>
            <a:ext cx="7204364" cy="441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67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Бумагу изобрели в Китае в 1 веке.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5438"/>
            <a:ext cx="76200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0" y="1595438"/>
            <a:ext cx="2819400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10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4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97</Words>
  <Application>Microsoft Office PowerPoint</Application>
  <PresentationFormat>Экран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Научно-исследовательская работа «Изготовление бумаги в домашних условиях» </vt:lpstr>
      <vt:lpstr>Слайд 2</vt:lpstr>
      <vt:lpstr>          На камне писали почти все древние народы.</vt:lpstr>
      <vt:lpstr>          Писали в давние времена и на глиняных табличках. </vt:lpstr>
      <vt:lpstr>          В Древнем Египте писали на пергаменте или папирусе.</vt:lpstr>
      <vt:lpstr>          В Древнем Риме писали на восковых табличках. </vt:lpstr>
      <vt:lpstr>В Древней Руси писали на берёсте.</vt:lpstr>
      <vt:lpstr>Бумагу изобрели в Китае в 1 веке. </vt:lpstr>
      <vt:lpstr>Слайд 9</vt:lpstr>
      <vt:lpstr>          В современное  время в нашей стране много предприятий, занимающихся  производством бумаги.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«Изготовление бумаги ручным способом» </dc:title>
  <dc:creator>Acer10</dc:creator>
  <cp:lastModifiedBy>Acer10</cp:lastModifiedBy>
  <cp:revision>23</cp:revision>
  <dcterms:created xsi:type="dcterms:W3CDTF">2022-03-09T15:05:26Z</dcterms:created>
  <dcterms:modified xsi:type="dcterms:W3CDTF">2022-04-15T15:48:14Z</dcterms:modified>
</cp:coreProperties>
</file>