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76" r:id="rId12"/>
    <p:sldId id="274" r:id="rId13"/>
    <p:sldId id="273" r:id="rId14"/>
    <p:sldId id="271" r:id="rId15"/>
    <p:sldId id="270" r:id="rId16"/>
    <p:sldId id="272" r:id="rId17"/>
    <p:sldId id="275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143001"/>
            <a:ext cx="7010400" cy="198119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Экологический проект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«Вторая жизнь вещей»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Выполнили </a:t>
            </a:r>
            <a:r>
              <a:rPr lang="ru-RU" dirty="0" smtClean="0"/>
              <a:t>учащиеся </a:t>
            </a:r>
            <a:r>
              <a:rPr lang="ru-RU" dirty="0" smtClean="0"/>
              <a:t>3А класса</a:t>
            </a:r>
          </a:p>
          <a:p>
            <a:r>
              <a:rPr lang="ru-RU" dirty="0" smtClean="0"/>
              <a:t>ОГБОУ «Школа №10»</a:t>
            </a:r>
          </a:p>
          <a:p>
            <a:r>
              <a:rPr lang="ru-RU" dirty="0" smtClean="0"/>
              <a:t>Руководитель – </a:t>
            </a:r>
            <a:r>
              <a:rPr lang="ru-RU" dirty="0" err="1" smtClean="0"/>
              <a:t>Крючкова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8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auna22.ru/uploads/2-%20%D0%92%D1%80%D0%B5%D0%BC%D1%8F%20%D1%80%D0%B0%D0%B7%D0%BB%D0%BE%D0%B6%D0%B5%D0%BD%D0%B8%D1%8F%20%D0%BE%D1%82%D1%85%D0%BE%D0%B4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7655181" cy="18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14348" y="2786058"/>
            <a:ext cx="771530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узнали, что большая часть бытовых отходов не разлагается в естественных условиях или имеет очень длительный срок разложения.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сожалению, в каждом доме тоже образуется большое количество различных бытовых отходов, которые выбрасываются на свалки или сжигаются.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Раньше мы и не задумывались над тем, что многое из этого мусора может получить новое применение, новую жизнь, став, например, основой для поделки.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если меньше выбрасывать мусора, значит и окружающая среда будет более чистой.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1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0d9f/00058bde-f7356bbd/img11.jpg"/>
          <p:cNvPicPr>
            <a:picLocks noChangeAspect="1" noChangeArrowheads="1"/>
          </p:cNvPicPr>
          <p:nvPr/>
        </p:nvPicPr>
        <p:blipFill>
          <a:blip r:embed="rId2"/>
          <a:srcRect l="1562"/>
          <a:stretch>
            <a:fillRect/>
          </a:stretch>
        </p:blipFill>
        <p:spPr bwMode="auto">
          <a:xfrm>
            <a:off x="785786" y="714356"/>
            <a:ext cx="757242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3600400"/>
          </a:xfrm>
        </p:spPr>
        <p:txBody>
          <a:bodyPr>
            <a:normAutofit/>
          </a:bodyPr>
          <a:lstStyle/>
          <a:p>
            <a:r>
              <a:rPr lang="ru-RU" sz="3200" b="1" dirty="0"/>
              <a:t>Способы «</a:t>
            </a:r>
            <a:r>
              <a:rPr lang="ru-RU" sz="3200" b="1" dirty="0" smtClean="0"/>
              <a:t>борьбы»</a:t>
            </a:r>
            <a:br>
              <a:rPr lang="ru-RU" sz="3200" b="1" dirty="0" smtClean="0"/>
            </a:br>
            <a:r>
              <a:rPr lang="ru-RU" sz="3200" b="1" dirty="0" smtClean="0"/>
              <a:t>с </a:t>
            </a:r>
            <a:r>
              <a:rPr lang="ru-RU" sz="3200" b="1" dirty="0"/>
              <a:t>бытовыми </a:t>
            </a:r>
            <a:r>
              <a:rPr lang="ru-RU" sz="3200" b="1" dirty="0" smtClean="0"/>
              <a:t>отходами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СТЕКЛО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3074" name="Picture 2" descr="https://cleanbin.ru/wp-content/uploads/2020/01/glass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1563"/>
            <a:ext cx="3399293" cy="22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-fastly.hometalk.com/media/bottletreepicjpg_5e6d4515de367edda4e7c4b431f38af4.jpg?size=1200x6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3921020" cy="20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736x/d7/65/eb/d765eb015e4e9417669a5e4cc1965b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79" y="1929563"/>
            <a:ext cx="2383025" cy="21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16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3600400"/>
          </a:xfrm>
        </p:spPr>
        <p:txBody>
          <a:bodyPr>
            <a:normAutofit/>
          </a:bodyPr>
          <a:lstStyle/>
          <a:p>
            <a:r>
              <a:rPr lang="ru-RU" sz="3200" b="1" dirty="0"/>
              <a:t>Способы «</a:t>
            </a:r>
            <a:r>
              <a:rPr lang="ru-RU" sz="3200" b="1" dirty="0" smtClean="0"/>
              <a:t>борьбы»</a:t>
            </a:r>
            <a:br>
              <a:rPr lang="ru-RU" sz="3200" b="1" dirty="0" smtClean="0"/>
            </a:br>
            <a:r>
              <a:rPr lang="ru-RU" sz="3200" b="1" dirty="0" smtClean="0"/>
              <a:t>с </a:t>
            </a:r>
            <a:r>
              <a:rPr lang="ru-RU" sz="3200" b="1" dirty="0"/>
              <a:t>бытовыми </a:t>
            </a:r>
            <a:r>
              <a:rPr lang="ru-RU" sz="3200" b="1" dirty="0" smtClean="0"/>
              <a:t>отходами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МЕТАЛЛ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122" name="Picture 2" descr="https://www.captain-planet.net/uploads/2019/11/Dirty-l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8" y="3000372"/>
            <a:ext cx="3497613" cy="23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linvest-ekb.ru/wp-content/uploads/2020/01/plavka-l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000372"/>
            <a:ext cx="3872388" cy="23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16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3600400"/>
          </a:xfrm>
        </p:spPr>
        <p:txBody>
          <a:bodyPr>
            <a:normAutofit/>
          </a:bodyPr>
          <a:lstStyle/>
          <a:p>
            <a:r>
              <a:rPr lang="ru-RU" sz="3200" b="1" dirty="0"/>
              <a:t>Способы «</a:t>
            </a:r>
            <a:r>
              <a:rPr lang="ru-RU" sz="3200" b="1" dirty="0" smtClean="0"/>
              <a:t>борьбы»</a:t>
            </a:r>
            <a:br>
              <a:rPr lang="ru-RU" sz="3200" b="1" dirty="0" smtClean="0"/>
            </a:br>
            <a:r>
              <a:rPr lang="ru-RU" sz="3200" b="1" dirty="0" smtClean="0"/>
              <a:t>с </a:t>
            </a:r>
            <a:r>
              <a:rPr lang="ru-RU" sz="3200" b="1" dirty="0"/>
              <a:t>бытовыми </a:t>
            </a:r>
            <a:r>
              <a:rPr lang="ru-RU" sz="3200" b="1" dirty="0" smtClean="0"/>
              <a:t>отходами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КОЖА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6146" name="Picture 2" descr="https://cs5.livemaster.ru/storage/06/de/88b2d3ef8430434ef30568f903sj--kantselyarskie-tovary-zakladka-dlya-knigi-sova-kozhanaya-zak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92241"/>
            <a:ext cx="3510000" cy="23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s2.livemaster.ru/storage/7a/04/b5442c1d0063a50005e16edbe5vm--materialy-dlya-tvorchestva-loskut-kozhi-miks-raznotsvetnyj-o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85"/>
          <a:stretch/>
        </p:blipFill>
        <p:spPr bwMode="auto">
          <a:xfrm>
            <a:off x="4860033" y="2692241"/>
            <a:ext cx="3259682" cy="23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16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3600400"/>
          </a:xfrm>
        </p:spPr>
        <p:txBody>
          <a:bodyPr>
            <a:normAutofit/>
          </a:bodyPr>
          <a:lstStyle/>
          <a:p>
            <a:r>
              <a:rPr lang="ru-RU" sz="3200" b="1" dirty="0"/>
              <a:t>Способы «</a:t>
            </a:r>
            <a:r>
              <a:rPr lang="ru-RU" sz="3200" b="1" dirty="0" smtClean="0"/>
              <a:t>борьбы»</a:t>
            </a:r>
            <a:br>
              <a:rPr lang="ru-RU" sz="3200" b="1" dirty="0" smtClean="0"/>
            </a:br>
            <a:r>
              <a:rPr lang="ru-RU" sz="3200" b="1" dirty="0" smtClean="0"/>
              <a:t>с </a:t>
            </a:r>
            <a:r>
              <a:rPr lang="ru-RU" sz="3200" b="1" dirty="0"/>
              <a:t>бытовыми </a:t>
            </a:r>
            <a:r>
              <a:rPr lang="ru-RU" sz="3200" b="1" dirty="0" smtClean="0"/>
              <a:t>отходами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БУМАГА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7170" name="Picture 2" descr="http://xn--12-dlcm8bmahg7gm.xn--p1ai/assets/images/depositphotos-10990933-original-2000x1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86058"/>
            <a:ext cx="2970745" cy="19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honemuzhik.ru/wp-content/uploads/2018/08/img6-1-e1535143080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78605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ynpress.com/wp-content/uploads/2016/04/yMSayvdD9G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496224"/>
            <a:ext cx="3685010" cy="3790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1621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3600400"/>
          </a:xfrm>
        </p:spPr>
        <p:txBody>
          <a:bodyPr>
            <a:normAutofit/>
          </a:bodyPr>
          <a:lstStyle/>
          <a:p>
            <a:r>
              <a:rPr lang="ru-RU" sz="3200" b="1" dirty="0"/>
              <a:t>Способы «</a:t>
            </a:r>
            <a:r>
              <a:rPr lang="ru-RU" sz="3200" b="1" dirty="0" smtClean="0"/>
              <a:t>борьбы»</a:t>
            </a:r>
            <a:br>
              <a:rPr lang="ru-RU" sz="3200" b="1" dirty="0" smtClean="0"/>
            </a:br>
            <a:r>
              <a:rPr lang="ru-RU" sz="3200" b="1" dirty="0" smtClean="0"/>
              <a:t>с </a:t>
            </a:r>
            <a:r>
              <a:rPr lang="ru-RU" sz="3200" b="1" dirty="0"/>
              <a:t>бытовыми </a:t>
            </a:r>
            <a:r>
              <a:rPr lang="ru-RU" sz="3200" b="1" dirty="0" smtClean="0"/>
              <a:t>отходами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ПЛАСТМАССА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100" name="Picture 4" descr="https://www.cleveland.com/resizer/mauI-pQ2pg-6cQaftzXNEq7jH2k=/1280x0/smart/arc-anglerfish-arc2-prod-advancelocal.s3.amazonaws.com/public/KBTPJNEOAZBTJKUALV2EJNC3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571744"/>
            <a:ext cx="2468572" cy="1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rainforest-rescue.org/uploads/photos/base/turtle-eating-plastic-bag-r-prenderg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357694"/>
            <a:ext cx="2451822" cy="1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vtor-othod.ru/wp-content/uploads/2019/12/70763685_152501245965604_191335274796963272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571744"/>
            <a:ext cx="2838910" cy="34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16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78" y="805905"/>
            <a:ext cx="16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D:\проекты\вторсырье\2020\IMG-43b9e31e83d9a1a3f05a8513047f0d0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42" y="805905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проекты\вторсырье\2020\IMG-56be6319826c9b1ca29ce18eeaa53b7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5" y="3423227"/>
            <a:ext cx="1755000" cy="23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проекты\вторсырье\2020\IMG-d0e257189ac5c9b6d2054a4c0f22281a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97139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проекты\вторсырье\2020\IMG-471982aa6c9e28765aa9b8217357247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16" y="3423227"/>
            <a:ext cx="1755000" cy="23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проекты\вторсырье\2020\IMG-20200514-WA00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42" y="3423227"/>
            <a:ext cx="1316250" cy="23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проекты\вторсырье\2020\IMG-ca0616e03dd168847b0f4481e48cfc6f-V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86" t="28824" r="6386"/>
          <a:stretch/>
        </p:blipFill>
        <p:spPr bwMode="auto">
          <a:xfrm>
            <a:off x="1076397" y="805905"/>
            <a:ext cx="1482437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проекты\вторсырье\2020\вторсырье фото для конкурса\Кузянов М.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49" b="20757"/>
          <a:stretch/>
        </p:blipFill>
        <p:spPr bwMode="auto">
          <a:xfrm>
            <a:off x="4285997" y="3423227"/>
            <a:ext cx="2022081" cy="23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«Вторая жизнь» наших домашних вещей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7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оекты\вторсырье\IMG_20210312_102142_1.jpg"/>
          <p:cNvPicPr>
            <a:picLocks noChangeAspect="1" noChangeArrowheads="1"/>
          </p:cNvPicPr>
          <p:nvPr/>
        </p:nvPicPr>
        <p:blipFill>
          <a:blip r:embed="rId2" cstate="print"/>
          <a:srcRect l="6250" t="28067"/>
          <a:stretch>
            <a:fillRect/>
          </a:stretch>
        </p:blipFill>
        <p:spPr bwMode="auto">
          <a:xfrm>
            <a:off x="714348" y="1142984"/>
            <a:ext cx="7717092" cy="4429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«Вторая жизнь» наших домашних вещей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052736"/>
            <a:ext cx="7010400" cy="15121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Практические советы по применению бытовых отходов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0849157"/>
              </p:ext>
            </p:extLst>
          </p:nvPr>
        </p:nvGraphicFramePr>
        <p:xfrm>
          <a:off x="1475656" y="2780929"/>
          <a:ext cx="6268021" cy="237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2757"/>
                <a:gridCol w="3135264"/>
              </a:tblGrid>
              <a:tr h="29374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Пластиковая бутылка</a:t>
                      </a:r>
                      <a:endParaRPr lang="ru-RU" sz="1100" b="0" dirty="0"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Сделать кормушку для птиц, копилку.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62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Коробка из-под кефира</a:t>
                      </a:r>
                      <a:endParaRPr lang="ru-RU" sz="1100" dirty="0"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Сделать поделки, использовать для рассады.</a:t>
                      </a:r>
                      <a:endParaRPr lang="ru-RU" sz="1100" dirty="0"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/>
                </a:tc>
              </a:tr>
              <a:tr h="52062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Старая одежда</a:t>
                      </a:r>
                      <a:endParaRPr lang="ru-RU" sz="1100"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Сшить мягкие игрушки. Отдать людям, которые в этом нуждаются.</a:t>
                      </a:r>
                      <a:endParaRPr lang="ru-RU" sz="1100" dirty="0"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/>
                </a:tc>
              </a:tr>
              <a:tr h="52062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Консервные банки</a:t>
                      </a:r>
                      <a:endParaRPr lang="ru-RU" sz="1100"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 можно построить целые скульптуры, украсить под </a:t>
                      </a:r>
                      <a:r>
                        <a:rPr lang="ru-RU" sz="1200" dirty="0" err="1">
                          <a:effectLst/>
                        </a:rPr>
                        <a:t>карандашницу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/>
                </a:tc>
              </a:tr>
              <a:tr h="520629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Старые газеты, журналы</a:t>
                      </a:r>
                      <a:endParaRPr lang="ru-RU" sz="1100"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Сделать поделки: сплести  шкатулку, вазу.</a:t>
                      </a:r>
                      <a:endParaRPr lang="ru-RU" sz="1100" dirty="0">
                        <a:effectLst/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6930" marR="669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8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71480"/>
            <a:ext cx="7263191" cy="550072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Объект исследования: </a:t>
            </a:r>
            <a:r>
              <a:rPr lang="ru-RU" sz="3200" dirty="0" smtClean="0"/>
              <a:t>ненужные вещи дома.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Цель –</a:t>
            </a:r>
            <a:r>
              <a:rPr lang="ru-RU" sz="3200" dirty="0" smtClean="0"/>
              <a:t> дать вторую жизнь бытовым отходам.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57232"/>
            <a:ext cx="7334629" cy="5429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1. Изучить информацию по данной теме.</a:t>
            </a:r>
            <a:br>
              <a:rPr lang="ru-RU" sz="3600" dirty="0" smtClean="0"/>
            </a:br>
            <a:r>
              <a:rPr lang="ru-RU" sz="3600" dirty="0" smtClean="0"/>
              <a:t>2. Выяснить, сколько по времени разлагаются бытовые отходы в естественных условиях.</a:t>
            </a:r>
            <a:br>
              <a:rPr lang="ru-RU" sz="3600" dirty="0" smtClean="0"/>
            </a:br>
            <a:r>
              <a:rPr lang="ru-RU" sz="3600" dirty="0" smtClean="0"/>
              <a:t>3. Познакомиться со способами «борьбы» с бытовыми отходами.</a:t>
            </a:r>
            <a:br>
              <a:rPr lang="ru-RU" sz="3600" dirty="0" smtClean="0"/>
            </a:br>
            <a:r>
              <a:rPr lang="ru-RU" sz="3600" dirty="0" smtClean="0"/>
              <a:t>4. Создать свои способы утилизации бытовых отходов в домашних условиях.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multiurok.ru/html/2017/08/26/s_59a13bcfdfbe6/678149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000240"/>
            <a:ext cx="5519999" cy="414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642918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Narrow" pitchFamily="34" charset="0"/>
                <a:cs typeface="Times New Roman" pitchFamily="18" charset="0"/>
              </a:rPr>
              <a:t>чень давно у людей не было почти ничего, что есть сейчас: ни полей, ни ферм, ни заводов и фабрик, ни техники и современных жилищ… Жизнь людей зависела от окружающей среды. Наши предки преклонялись перед силой природы.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2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rtsdot.com/ADC/Photos-ImgScreen.nsf/O/P-AC782A/$FILE/Nature-earth_46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bo.veuveclicquot.com/sites/www.veuveclicquot.com/files/styles/vcp_our_history__default/public/our-hist-1814_the_first_steam-powered_printing_presses_are_used_to_print_the_londontime.jpg?itok=Q13-7n6w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4100"/>
          <a:stretch>
            <a:fillRect/>
          </a:stretch>
        </p:blipFill>
        <p:spPr bwMode="auto">
          <a:xfrm>
            <a:off x="1500166" y="2000240"/>
            <a:ext cx="6325099" cy="414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85786" y="642918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Но постепенно многое изменилось. У людей появились поля, фермы, заводы... Были созданы разнообразные машины, построены дома. И людям стало казаться, что они уже не зависят от природы, что они сильнее её.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8d4/00022bb3-9bfd435d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00306"/>
            <a:ext cx="5039999" cy="3780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642918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Narrow" pitchFamily="34" charset="0"/>
                <a:cs typeface="Times New Roman" pitchFamily="18" charset="0"/>
              </a:rPr>
              <a:t>Покорение природы приводило к загрязнению воздуха и воды, разрушению почвы, гибели лесов, исчезновению многих видов растений и животных.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Narrow" pitchFamily="34" charset="0"/>
                <a:cs typeface="Times New Roman" pitchFamily="18" charset="0"/>
              </a:rPr>
              <a:t>Люди стали понимать, что они не господствуют над природой, а попросту губят её.</a:t>
            </a:r>
            <a:r>
              <a:rPr lang="ru-RU" sz="2000" dirty="0" smtClean="0">
                <a:latin typeface="Times New Roman" pitchFamily="18" charset="0"/>
                <a:ea typeface="Arial Narrow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Narrow" pitchFamily="34" charset="0"/>
                <a:cs typeface="Times New Roman" pitchFamily="18" charset="0"/>
              </a:rPr>
              <a:t>Оказалось, что люди по-прежнему связаны с природой и зависят от неё.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0.infourok.ru/images/doc/264/269812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519999" cy="4140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642918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В результате деятельности человека на Земле возникли экологические проблемы.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chplanet.ru/wp-content/uploads/2019/08/Prostye-veshi-mozhet-sdelat-kazhdyj-912x1024.jpg"/>
          <p:cNvPicPr>
            <a:picLocks noChangeAspect="1" noChangeArrowheads="1"/>
          </p:cNvPicPr>
          <p:nvPr/>
        </p:nvPicPr>
        <p:blipFill>
          <a:blip r:embed="rId2"/>
          <a:srcRect t="24560" b="5859"/>
          <a:stretch>
            <a:fillRect/>
          </a:stretch>
        </p:blipFill>
        <p:spPr bwMode="auto">
          <a:xfrm>
            <a:off x="714348" y="571480"/>
            <a:ext cx="7715303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0d9f/00058bde-f7356bbd/img11.jpg"/>
          <p:cNvPicPr>
            <a:picLocks noChangeAspect="1" noChangeArrowheads="1"/>
          </p:cNvPicPr>
          <p:nvPr/>
        </p:nvPicPr>
        <p:blipFill>
          <a:blip r:embed="rId2"/>
          <a:srcRect l="1562"/>
          <a:stretch>
            <a:fillRect/>
          </a:stretch>
        </p:blipFill>
        <p:spPr bwMode="auto">
          <a:xfrm>
            <a:off x="785786" y="714356"/>
            <a:ext cx="757242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473</TotalTime>
  <Words>343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  Экологический проект  «Вторая жизнь вещей»</vt:lpstr>
      <vt:lpstr>Объект исследования: ненужные вещи дома.  Цель – дать вторую жизнь бытовым отходам. </vt:lpstr>
      <vt:lpstr>Задачи: 1. Изучить информацию по данной теме. 2. Выяснить, сколько по времени разлагаются бытовые отходы в естественных условиях. 3. Познакомиться со способами «борьбы» с бытовыми отходами. 4. Создать свои способы утилизации бытовых отходов в домашних условиях.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Способы «борьбы» с бытовыми отходами  СТЕКЛО   </vt:lpstr>
      <vt:lpstr>Способы «борьбы» с бытовыми отходами  МЕТАЛЛ   </vt:lpstr>
      <vt:lpstr>Способы «борьбы» с бытовыми отходами  КОЖА   </vt:lpstr>
      <vt:lpstr>Способы «борьбы» с бытовыми отходами  БУМАГА   </vt:lpstr>
      <vt:lpstr>Способы «борьбы» с бытовыми отходами  ПЛАСТМАССА   </vt:lpstr>
      <vt:lpstr>Слайд 17</vt:lpstr>
      <vt:lpstr>Слайд 18</vt:lpstr>
      <vt:lpstr> Практические советы по применению бытовых отходов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Исследовательская работа «Вторая жизнь вещей»</dc:title>
  <dc:creator>Acer10</dc:creator>
  <cp:lastModifiedBy>Acer10</cp:lastModifiedBy>
  <cp:revision>40</cp:revision>
  <dcterms:created xsi:type="dcterms:W3CDTF">2021-03-02T12:25:02Z</dcterms:created>
  <dcterms:modified xsi:type="dcterms:W3CDTF">2021-04-07T16:05:35Z</dcterms:modified>
</cp:coreProperties>
</file>