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67" r:id="rId5"/>
    <p:sldId id="265" r:id="rId6"/>
    <p:sldId id="266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«Единый урок добра» об ответственном отношении к животным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Тема: «Мы в ответе за тех, кого мы приручили»</a:t>
            </a:r>
            <a:endParaRPr lang="ru-RU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Тема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 «Мы в ответе за тех, кого мы приручили»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/>
              <a:t>Цель:</a:t>
            </a:r>
            <a:r>
              <a:rPr lang="ru-RU" sz="2600" dirty="0" smtClean="0"/>
              <a:t> воспитывать эмоционально – положительное ответственное отношение к животным.</a:t>
            </a:r>
          </a:p>
          <a:p>
            <a:r>
              <a:rPr lang="ru-RU" sz="2600" b="1" dirty="0" smtClean="0"/>
              <a:t>Задачи:</a:t>
            </a:r>
            <a:endParaRPr lang="ru-RU" sz="2600" dirty="0" smtClean="0"/>
          </a:p>
          <a:p>
            <a:r>
              <a:rPr lang="ru-RU" sz="2600" dirty="0" smtClean="0"/>
              <a:t>Формировать стремление проявлять заботу;</a:t>
            </a:r>
          </a:p>
          <a:p>
            <a:r>
              <a:rPr lang="ru-RU" sz="2600" dirty="0" smtClean="0"/>
              <a:t>Вызвать чувство сострадания, милосердия к животным; желание, совершать добрые поступки;</a:t>
            </a:r>
          </a:p>
          <a:p>
            <a:r>
              <a:rPr lang="ru-RU" sz="2600" dirty="0" smtClean="0"/>
              <a:t>Воспитывать ответственное отношение к животным.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Урок внеклассного чтения 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«Мы в ответе за тех, кого мы приручили»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r>
              <a:rPr lang="ru-RU" sz="3400" b="1" dirty="0" smtClean="0">
                <a:latin typeface="+mj-lt"/>
                <a:cs typeface="Times New Roman" pitchFamily="18" charset="0"/>
              </a:rPr>
              <a:t>Сегодняшний урок был особенным! Ребята читали увлекательные рассказы о животных, узнавали о их жизни и важности заботы о них. </a:t>
            </a:r>
          </a:p>
          <a:p>
            <a:r>
              <a:rPr lang="ru-RU" sz="3400" b="1" dirty="0" smtClean="0">
                <a:latin typeface="+mj-lt"/>
                <a:cs typeface="Times New Roman" pitchFamily="18" charset="0"/>
              </a:rPr>
              <a:t>После </a:t>
            </a:r>
            <a:r>
              <a:rPr lang="ru-RU" sz="3400" b="1" dirty="0" smtClean="0">
                <a:latin typeface="+mj-lt"/>
                <a:cs typeface="Times New Roman" pitchFamily="18" charset="0"/>
              </a:rPr>
              <a:t>чтения ребята проявили свою творческую сторону — рисовали газеты, посвящённые защите животных, и делились своими мыслями о необходимости бережного отношения к братьям нашим меньшим.</a:t>
            </a:r>
          </a:p>
          <a:p>
            <a:r>
              <a:rPr lang="ru-RU" sz="3400" b="1" dirty="0" smtClean="0">
                <a:latin typeface="+mj-lt"/>
                <a:cs typeface="Times New Roman" pitchFamily="18" charset="0"/>
              </a:rPr>
              <a:t>В </a:t>
            </a:r>
            <a:r>
              <a:rPr lang="ru-RU" sz="3400" b="1" dirty="0" smtClean="0">
                <a:latin typeface="+mj-lt"/>
                <a:cs typeface="Times New Roman" pitchFamily="18" charset="0"/>
              </a:rPr>
              <a:t>завершении учебного дня  ребята посетили приют для животных. Там они подарили свои рисунки, сделанные с любовью, а также собрали корм и вещи для питомцев. Это был очень трогательный и вдохновляющий момент!</a:t>
            </a:r>
          </a:p>
          <a:p>
            <a:r>
              <a:rPr lang="ru-RU" sz="3400" b="1" dirty="0" smtClean="0">
                <a:latin typeface="+mj-lt"/>
                <a:cs typeface="Times New Roman" pitchFamily="18" charset="0"/>
              </a:rPr>
              <a:t>Такой </a:t>
            </a:r>
            <a:r>
              <a:rPr lang="ru-RU" sz="3400" b="1" dirty="0" smtClean="0">
                <a:latin typeface="+mj-lt"/>
                <a:cs typeface="Times New Roman" pitchFamily="18" charset="0"/>
              </a:rPr>
              <a:t>урок помог понять, как важно сохранять и защищать животных, и напомнил всем о доброте и ответственности</a:t>
            </a:r>
            <a:r>
              <a:rPr lang="ru-RU" sz="3400" b="1" dirty="0" smtClean="0">
                <a:latin typeface="+mj-lt"/>
                <a:cs typeface="Times New Roman" pitchFamily="18" charset="0"/>
              </a:rPr>
              <a:t>.</a:t>
            </a:r>
            <a:endParaRPr lang="ru-RU" sz="3400" b="1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Берегите животных!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cer\Desktop\ВАДИК апрель25\пушистик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15792"/>
            <a:ext cx="8686800" cy="5444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4854364" cy="59766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48064" y="188640"/>
            <a:ext cx="3816424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sz="4400" i="1" dirty="0" smtClean="0">
              <a:latin typeface="Georgia" pitchFamily="18" charset="0"/>
            </a:endParaRPr>
          </a:p>
          <a:p>
            <a:pPr marL="0" indent="0" algn="r">
              <a:buNone/>
            </a:pPr>
            <a:endParaRPr lang="ru-RU" sz="4400" i="1" dirty="0">
              <a:latin typeface="Georgia" pitchFamily="18" charset="0"/>
            </a:endParaRPr>
          </a:p>
          <a:p>
            <a:pPr marL="0" indent="0" algn="r">
              <a:buNone/>
            </a:pPr>
            <a:endParaRPr lang="ru-RU" sz="4400" i="1" dirty="0" smtClean="0">
              <a:latin typeface="Georgia" pitchFamily="18" charset="0"/>
            </a:endParaRPr>
          </a:p>
          <a:p>
            <a:pPr marL="0" indent="0" algn="r">
              <a:buNone/>
            </a:pPr>
            <a:r>
              <a:rPr lang="ru-RU" sz="4400" b="1" i="1" dirty="0" smtClean="0">
                <a:latin typeface="Georgia" pitchFamily="18" charset="0"/>
              </a:rPr>
              <a:t>Э. Асадов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Стихи о рыжей дворняге</a:t>
            </a:r>
          </a:p>
          <a:p>
            <a:pPr marL="0" indent="0" algn="r">
              <a:buNone/>
            </a:pPr>
            <a:endParaRPr lang="ru-RU" sz="12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buNone/>
            </a:pPr>
            <a:endParaRPr lang="ru-RU" sz="1200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buNone/>
            </a:pPr>
            <a:endParaRPr lang="ru-RU" sz="12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buNone/>
            </a:pPr>
            <a:endParaRPr lang="ru-RU" sz="1200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buNone/>
            </a:pPr>
            <a:endParaRPr lang="ru-RU" sz="1200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r">
              <a:buNone/>
            </a:pPr>
            <a:endParaRPr lang="ru-RU" sz="1200" dirty="0" smtClean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8502"/>
            <a:ext cx="2696442" cy="2696442"/>
          </a:xfrm>
          <a:prstGeom prst="rect">
            <a:avLst/>
          </a:prstGeom>
        </p:spPr>
      </p:pic>
      <p:pic>
        <p:nvPicPr>
          <p:cNvPr id="2" name="Klassika_-_Samaya_krasivaya_i_pechalnaya_muzyka_(iPlayer.f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090311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1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</a:rPr>
              <a:t>«Мы в ответе за тех, кого мы приручили»</a:t>
            </a:r>
            <a:endParaRPr lang="ru-RU" sz="3600" dirty="0"/>
          </a:p>
        </p:txBody>
      </p:sp>
      <p:pic>
        <p:nvPicPr>
          <p:cNvPr id="2050" name="Picture 2" descr="C:\Users\acer\Desktop\ВАДИК апрель25\пушистик\7 —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11" y="1828800"/>
            <a:ext cx="4614290" cy="3505200"/>
          </a:xfrm>
          <a:prstGeom prst="rect">
            <a:avLst/>
          </a:prstGeom>
          <a:noFill/>
        </p:spPr>
      </p:pic>
      <p:pic>
        <p:nvPicPr>
          <p:cNvPr id="2051" name="Picture 3" descr="C:\Users\acer\Desktop\ВАДИК апрель25\пушистик\3 —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311407" cy="3949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Творческое задание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 descr="C:\Users\acer\Desktop\ВАДИК апрель25\пушистик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3064427" cy="2520969"/>
          </a:xfrm>
          <a:prstGeom prst="rect">
            <a:avLst/>
          </a:prstGeom>
          <a:noFill/>
        </p:spPr>
      </p:pic>
      <p:pic>
        <p:nvPicPr>
          <p:cNvPr id="3075" name="Picture 3" descr="C:\Users\acer\Desktop\ВАДИК апрель25\пушистик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3649" y="762000"/>
            <a:ext cx="2800351" cy="3733800"/>
          </a:xfrm>
          <a:prstGeom prst="rect">
            <a:avLst/>
          </a:prstGeom>
          <a:noFill/>
        </p:spPr>
      </p:pic>
      <p:pic>
        <p:nvPicPr>
          <p:cNvPr id="3076" name="Picture 4" descr="C:\Users\acer\Desktop\ВАДИК апрель25\пушистик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762000"/>
            <a:ext cx="3359151" cy="2519363"/>
          </a:xfrm>
          <a:prstGeom prst="rect">
            <a:avLst/>
          </a:prstGeom>
          <a:noFill/>
        </p:spPr>
      </p:pic>
      <p:pic>
        <p:nvPicPr>
          <p:cNvPr id="3077" name="Picture 5" descr="C:\Users\acer\Desktop\ВАДИК апрель25\пушистик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486150"/>
            <a:ext cx="449580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Подарки приюту для домашних животных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«</a:t>
            </a:r>
            <a:r>
              <a:rPr lang="ru-RU" sz="3200" b="1" dirty="0" err="1" smtClean="0">
                <a:solidFill>
                  <a:srgbClr val="00B050"/>
                </a:solidFill>
              </a:rPr>
              <a:t>Пушистик</a:t>
            </a:r>
            <a:r>
              <a:rPr lang="ru-RU" sz="3200" b="1" dirty="0" smtClean="0">
                <a:solidFill>
                  <a:srgbClr val="00B050"/>
                </a:solidFill>
              </a:rPr>
              <a:t>»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acer\Desktop\ВАДИК апрель25\пушистик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Берегите животных — это наша ответственность!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Каждый из нас может помочь сохранить природу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acer\Desktop\ВАДИК апрель25\пушистик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153</Words>
  <Application>Microsoft Office PowerPoint</Application>
  <PresentationFormat>Экран (4:3)</PresentationFormat>
  <Paragraphs>30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«Единый урок добра» об ответственном отношении к животным </vt:lpstr>
      <vt:lpstr> Тема: «Мы в ответе за тех, кого мы приручили» </vt:lpstr>
      <vt:lpstr>Урок внеклассного чтения   «Мы в ответе за тех, кого мы приручили»</vt:lpstr>
      <vt:lpstr>Берегите животных!</vt:lpstr>
      <vt:lpstr>Слайд 5</vt:lpstr>
      <vt:lpstr>  «Мы в ответе за тех, кого мы приручили»</vt:lpstr>
      <vt:lpstr>Творческое задание </vt:lpstr>
      <vt:lpstr>Подарки приюту для домашних животных «Пушистик»</vt:lpstr>
      <vt:lpstr>Берегите животных — это наша ответственность! Каждый из нас может помочь сохранить природу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6</cp:revision>
  <dcterms:created xsi:type="dcterms:W3CDTF">2025-04-27T06:23:37Z</dcterms:created>
  <dcterms:modified xsi:type="dcterms:W3CDTF">2025-04-27T07:12:43Z</dcterms:modified>
</cp:coreProperties>
</file>