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3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9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74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0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76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4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9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2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2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5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5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2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2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7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1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E524-35FD-4E5B-9588-ECFA0D0EF404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CC66CB-F564-4912-9B15-22DF72ACE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5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ru/search?text" TargetMode="External"/><Relationship Id="rId2" Type="http://schemas.openxmlformats.org/officeDocument/2006/relationships/hyperlink" Target="https://topwar.ru/79300-yunye-geroi-velikoy-otechestvennoy-voyny-i-ih-podvig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s.hitmotop.com/song/69447014" TargetMode="External"/><Relationship Id="rId5" Type="http://schemas.openxmlformats.org/officeDocument/2006/relationships/hyperlink" Target="https://www.nbrkomi.ru/str/id/62/4390/" TargetMode="External"/><Relationship Id="rId4" Type="http://schemas.openxmlformats.org/officeDocument/2006/relationships/hyperlink" Target="https://travelask.ru/blog/posts/32580-6-letniy-aleshka-samyy-molodoy-soldat-velikoy-otechestvenno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911" y="986228"/>
            <a:ext cx="10520516" cy="15155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герои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 и их подвиги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5174" y="2928854"/>
            <a:ext cx="9665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Десять из нескольких тысяч примеров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беспримерного детского мужества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Марк Бернес - Журавли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6516" y="61754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5967" y="5938371"/>
            <a:ext cx="4786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Лида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Демеш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79" r="877"/>
          <a:stretch/>
        </p:blipFill>
        <p:spPr>
          <a:xfrm>
            <a:off x="2841522" y="491613"/>
            <a:ext cx="7669162" cy="523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2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193" y="1078694"/>
            <a:ext cx="7964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Пускай сегодня знают люди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тех, кто вырос в дни войны.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никогда не позабудем,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были дважды рождены 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" b="100000" l="2321" r="975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2104" y="4075277"/>
            <a:ext cx="3079341" cy="23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452" y="678426"/>
            <a:ext cx="9547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Литература: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2000" b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topwar.ru/79300-yunye-geroi-velikoy-otechestvennoy-voyny-i-ih-podvigi.html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3"/>
              </a:rPr>
              <a:t>mail.ru/search?text</a:t>
            </a:r>
            <a:endParaRPr lang="ru-RU" sz="20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4"/>
              </a:rPr>
              <a:t>travelask.ru/blog/posts/32580-6-letniy-aleshka-samyy-molodoy-soldat-velikoy-otechestvennoy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2060"/>
                </a:solidFill>
                <a:hlinkClick r:id="rId5"/>
              </a:rPr>
              <a:t>https://www.nbrkomi.ru/str/id/62/4390</a:t>
            </a:r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/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2060"/>
                </a:solidFill>
                <a:hlinkClick r:id="rId6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6"/>
              </a:rPr>
              <a:t>rus.hitmotop.com/song/69447014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9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8" y="446051"/>
            <a:ext cx="3766449" cy="511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5233" y="5751869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Алешкин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9856" y="104106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26 </a:t>
            </a:r>
            <a:r>
              <a:rPr lang="ru-RU" sz="2800" b="1" dirty="0">
                <a:solidFill>
                  <a:srgbClr val="C00000"/>
                </a:solidFill>
              </a:rPr>
              <a:t>апреля 1943 </a:t>
            </a:r>
            <a:r>
              <a:rPr lang="ru-RU" sz="2800" b="1" dirty="0" smtClean="0">
                <a:solidFill>
                  <a:srgbClr val="C00000"/>
                </a:solidFill>
              </a:rPr>
              <a:t>года </a:t>
            </a:r>
            <a:r>
              <a:rPr lang="ru-RU" sz="2800" b="1" dirty="0" smtClean="0">
                <a:solidFill>
                  <a:srgbClr val="002060"/>
                </a:solidFill>
              </a:rPr>
              <a:t>награжден  </a:t>
            </a:r>
            <a:r>
              <a:rPr lang="ru-RU" sz="2800" b="1" dirty="0">
                <a:solidFill>
                  <a:srgbClr val="002060"/>
                </a:solidFill>
              </a:rPr>
              <a:t>медалью</a:t>
            </a:r>
            <a:r>
              <a:rPr lang="ru-RU" sz="2800" b="1" dirty="0">
                <a:solidFill>
                  <a:srgbClr val="C00000"/>
                </a:solidFill>
              </a:rPr>
              <a:t> «За боевые заслуги»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0863" y="2474875"/>
            <a:ext cx="62139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19 ноября 1945 </a:t>
            </a:r>
            <a:r>
              <a:rPr lang="ru-RU" sz="2800" b="1" dirty="0" smtClean="0">
                <a:solidFill>
                  <a:srgbClr val="C00000"/>
                </a:solidFill>
              </a:rPr>
              <a:t>года </a:t>
            </a:r>
            <a:r>
              <a:rPr lang="ru-RU" sz="2800" b="1" dirty="0" smtClean="0">
                <a:solidFill>
                  <a:srgbClr val="002060"/>
                </a:solidFill>
              </a:rPr>
              <a:t>награжден медалью </a:t>
            </a:r>
            <a:r>
              <a:rPr lang="ru-RU" sz="2800" b="1" dirty="0">
                <a:solidFill>
                  <a:srgbClr val="C00000"/>
                </a:solidFill>
              </a:rPr>
              <a:t>«За победу над Германией в Великой Отечественной войне 1941–1945 гг.»</a:t>
            </a:r>
          </a:p>
        </p:txBody>
      </p:sp>
    </p:spTree>
    <p:extLst>
      <p:ext uri="{BB962C8B-B14F-4D97-AF65-F5344CB8AC3E}">
        <p14:creationId xmlns:p14="http://schemas.microsoft.com/office/powerpoint/2010/main" val="38371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1978434" y="184354"/>
            <a:ext cx="3242494" cy="480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1" t="1" b="1094"/>
          <a:stretch/>
        </p:blipFill>
        <p:spPr>
          <a:xfrm>
            <a:off x="5516717" y="1531375"/>
            <a:ext cx="3146323" cy="47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16717" y="501134"/>
            <a:ext cx="5379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Тарновский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80207" y="1531375"/>
            <a:ext cx="31954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Защитник Брестской крепости, один из сыновей полка — </a:t>
            </a:r>
            <a:r>
              <a:rPr lang="ru-RU" sz="2800" b="1" dirty="0">
                <a:solidFill>
                  <a:srgbClr val="C00000"/>
                </a:solidFill>
              </a:rPr>
              <a:t>кавалер ордена Красной Звезды, ордена Славы III степени и медали «За отвагу» </a:t>
            </a:r>
          </a:p>
        </p:txBody>
      </p:sp>
    </p:spTree>
    <p:extLst>
      <p:ext uri="{BB962C8B-B14F-4D97-AF65-F5344CB8AC3E}">
        <p14:creationId xmlns:p14="http://schemas.microsoft.com/office/powerpoint/2010/main" val="120994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144" y="5899043"/>
            <a:ext cx="4233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Федя Самодуров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2" y="578874"/>
            <a:ext cx="3894496" cy="519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95921" y="1582683"/>
            <a:ext cx="41537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Федя был награждён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медалью </a:t>
            </a:r>
            <a:r>
              <a:rPr lang="ru-RU" sz="2800" b="1" dirty="0">
                <a:solidFill>
                  <a:srgbClr val="C00000"/>
                </a:solidFill>
              </a:rPr>
              <a:t>«За отвагу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001" y="5702398"/>
            <a:ext cx="298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Ваня Козлов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53" y="697778"/>
            <a:ext cx="7707115" cy="500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66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701" y="3738241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Зуб.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>
          <a:xfrm>
            <a:off x="6295240" y="2491672"/>
            <a:ext cx="5501148" cy="363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t="7037" r="3872" b="54158"/>
          <a:stretch/>
        </p:blipFill>
        <p:spPr>
          <a:xfrm>
            <a:off x="1621438" y="341498"/>
            <a:ext cx="4906298" cy="315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029" y="6128379"/>
            <a:ext cx="782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Федя Самодуров, Ваня Козлов и Петя Зуб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28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48" y="481780"/>
            <a:ext cx="3106993" cy="466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36911" y="5338604"/>
            <a:ext cx="2834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Вася Курка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76864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Был снайпером.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Записал </a:t>
            </a:r>
            <a:r>
              <a:rPr lang="ru-RU" sz="2800" b="1" dirty="0">
                <a:solidFill>
                  <a:srgbClr val="002060"/>
                </a:solidFill>
              </a:rPr>
              <a:t>на свой счет, по разным данным, </a:t>
            </a:r>
            <a:r>
              <a:rPr lang="ru-RU" sz="2800" b="1" dirty="0">
                <a:solidFill>
                  <a:srgbClr val="C00000"/>
                </a:solidFill>
              </a:rPr>
              <a:t>от 179 до 200 </a:t>
            </a:r>
            <a:r>
              <a:rPr lang="ru-RU" sz="2800" b="1" dirty="0">
                <a:solidFill>
                  <a:srgbClr val="002060"/>
                </a:solidFill>
              </a:rPr>
              <a:t>уничтоженных гитлеровцев.</a:t>
            </a:r>
          </a:p>
        </p:txBody>
      </p:sp>
    </p:spTree>
    <p:extLst>
      <p:ext uri="{BB962C8B-B14F-4D97-AF65-F5344CB8AC3E}">
        <p14:creationId xmlns:p14="http://schemas.microsoft.com/office/powerpoint/2010/main" val="107892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462" y="5781056"/>
            <a:ext cx="3417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Юра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Жданко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2" y="491612"/>
            <a:ext cx="3357038" cy="5043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11407" y="167930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К февралю 1944-го грудь 13-летнего разведчика украшали </a:t>
            </a:r>
            <a:r>
              <a:rPr lang="ru-RU" sz="2800" b="1" dirty="0">
                <a:solidFill>
                  <a:srgbClr val="C00000"/>
                </a:solidFill>
              </a:rPr>
              <a:t>медаль «За отвагу» и орден Красной Звезды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35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7584" y="5672902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Анатолий Комар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4944" r="2907" b="4557"/>
          <a:stretch/>
        </p:blipFill>
        <p:spPr>
          <a:xfrm>
            <a:off x="3283974" y="865239"/>
            <a:ext cx="6309134" cy="453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01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177</Words>
  <Application>Microsoft Office PowerPoint</Application>
  <PresentationFormat>Широкоэкранный</PresentationFormat>
  <Paragraphs>33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Юные герои  Великой Отечественной войны и их подвиги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герои Великой Отечественной войны и их подвиги</dc:title>
  <dc:creator>Учитель</dc:creator>
  <cp:lastModifiedBy>Учитель</cp:lastModifiedBy>
  <cp:revision>14</cp:revision>
  <dcterms:created xsi:type="dcterms:W3CDTF">2023-02-09T19:34:10Z</dcterms:created>
  <dcterms:modified xsi:type="dcterms:W3CDTF">2025-04-13T07:31:51Z</dcterms:modified>
</cp:coreProperties>
</file>