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2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883E-E2AF-4943-837B-DE44D2A3A36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974EC-6D1A-4E14-A4CB-EAF3C9B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3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974EC-6D1A-4E14-A4CB-EAF3C9B296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2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3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19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87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8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3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6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6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9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1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8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4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9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CE08-8F35-4D4E-A3B8-FEE4700877A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B5D27E-5A2A-4112-8D79-9C154F56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183641"/>
            <a:ext cx="7766936" cy="2688609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Проект на тему:</a:t>
            </a:r>
            <a:br>
              <a:rPr lang="ru-RU" sz="2800" u="sng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“</a:t>
            </a:r>
            <a:r>
              <a:rPr lang="ru-RU" sz="2800" dirty="0">
                <a:solidFill>
                  <a:schemeClr val="tx1"/>
                </a:solidFill>
              </a:rPr>
              <a:t>Магнитная </a:t>
            </a:r>
            <a:r>
              <a:rPr lang="ru-RU" sz="2800" dirty="0" smtClean="0">
                <a:solidFill>
                  <a:schemeClr val="tx1"/>
                </a:solidFill>
              </a:rPr>
              <a:t>рыбалка </a:t>
            </a:r>
            <a:r>
              <a:rPr lang="ru-RU" sz="2800" dirty="0">
                <a:solidFill>
                  <a:schemeClr val="tx1"/>
                </a:solidFill>
              </a:rPr>
              <a:t>как способ поисковой и экологической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деятельности </a:t>
            </a:r>
            <a:r>
              <a:rPr lang="ru-RU" sz="2800" dirty="0">
                <a:solidFill>
                  <a:schemeClr val="tx1"/>
                </a:solidFill>
              </a:rPr>
              <a:t>в качестве очищения </a:t>
            </a:r>
            <a:r>
              <a:rPr lang="ru-RU" sz="2800" dirty="0" smtClean="0">
                <a:solidFill>
                  <a:schemeClr val="tx1"/>
                </a:solidFill>
              </a:rPr>
              <a:t>водоемов»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476466"/>
            <a:ext cx="7473160" cy="239263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обучающегося 1 класса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Харций</a:t>
            </a:r>
            <a:r>
              <a:rPr lang="ru-RU" dirty="0" smtClean="0">
                <a:solidFill>
                  <a:schemeClr val="tx1"/>
                </a:solidFill>
              </a:rPr>
              <a:t> Михаила ОЧУ ПМГ </a:t>
            </a:r>
            <a:endParaRPr lang="ru-RU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Научный руководитель: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Пантелеева Татьяна Викторовна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учитель начальных классов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5775" y="411460"/>
            <a:ext cx="7518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2.userapi.com/impg/leDdr127r4JqtRVXzswLHI1dcWQSgPFf_rGKGg/6DTQDrHmG8A.jpg?size=810x1080&amp;quality=95&amp;sign=0044bd934836ecef416e7229a23b42c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5322" y="-1030104"/>
            <a:ext cx="6319517" cy="86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7.userapi.com/impg/yif074_YvEAFLENJj9DWFvooNen5UYFjYKZ3uA/-LVpaKCa6h0.jpg?size=810x1080&amp;quality=95&amp;sign=8c6974c5fb0c270750f45f760eb87f3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1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3.userapi.com/impg/o5_9wsvk172LaqWpcGrriUvk42H2BwXzTwyfeA/HIWDR2XqC80.jpg?size=810x1080&amp;quality=95&amp;sign=328f11557e82da611fade55980cc35c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1448" y="-197441"/>
            <a:ext cx="6550927" cy="73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.userapi.com/impg/H-4BKmQmPWoTQ89uth3UN0sBm2DyqeY9GJRAyA/hVMZJelNFrE.jpg?size=810x1080&amp;quality=95&amp;sign=eb051a5b26710db00bd311987f3fc51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809"/>
            <a:ext cx="5445457" cy="53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4.userapi.com/impg/hMNH2Nz0G-2a85rzR4fwGaYFqJxU9iKe-r6x9g/o6M028RwHxo.jpg?size=810x1080&amp;quality=95&amp;sign=a2912c971422788829fe0dbbe613e50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41611" y="158306"/>
            <a:ext cx="6223379" cy="59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2.userapi.com/impg/qO_WJEU6xC9OBHHJ0e_w1cPSpYygREj-NfrOfg/n5z150em6kI.jpg?size=810x1080&amp;quality=95&amp;sign=abd4d7c435c75e46d4a324832bbbc64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76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9.userapi.com/impg/jD3rEhj8IDi0GkIP4SiTjl3_76hMc9XSxb8xFA/i0OnAxVVNU4.jpg?size=810x1080&amp;quality=95&amp;sign=257b347c87ec9037ef6d2c09fdd44b0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36" y="126242"/>
            <a:ext cx="4954138" cy="66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1.userapi.com/impg/tQN6YhAAJtR2L09qsRK5V_ehk2Zp0fjrxxSunA/_uP0vcY2wjA.jpg?size=810x1080&amp;quality=95&amp;sign=c8988c54086c5fc8001764869dcb23c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0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5845"/>
            <a:ext cx="8596668" cy="1542197"/>
          </a:xfrm>
        </p:spPr>
        <p:txBody>
          <a:bodyPr>
            <a:normAutofit lnSpcReduction="10000"/>
          </a:bodyPr>
          <a:lstStyle/>
          <a:p>
            <a:r>
              <a:rPr lang="ru-RU" sz="3300" dirty="0">
                <a:solidFill>
                  <a:schemeClr val="tx1"/>
                </a:solidFill>
              </a:rPr>
              <a:t>выяснить причины загрязнения воды, предложить пути решения очищения воды с помощью магнитной рыбалки.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5573" y="4270991"/>
            <a:ext cx="8596668" cy="154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5573" y="334446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5573" y="4667535"/>
            <a:ext cx="8596668" cy="1542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dirty="0">
                <a:solidFill>
                  <a:schemeClr val="tx1"/>
                </a:solidFill>
              </a:rPr>
              <a:t>если люди будут продолжать загрязнять водоемы, то это приведёт к гибели всего живого.</a:t>
            </a:r>
          </a:p>
        </p:txBody>
      </p:sp>
    </p:spTree>
    <p:extLst>
      <p:ext uri="{BB962C8B-B14F-4D97-AF65-F5344CB8AC3E}">
        <p14:creationId xmlns:p14="http://schemas.microsoft.com/office/powerpoint/2010/main" val="32058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50627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750627"/>
            <a:ext cx="9485194" cy="3316407"/>
          </a:xfrm>
        </p:spPr>
        <p:txBody>
          <a:bodyPr>
            <a:noAutofit/>
          </a:bodyPr>
          <a:lstStyle/>
          <a:p>
            <a:r>
              <a:rPr lang="en-US" sz="2400" dirty="0"/>
              <a:t>1. </a:t>
            </a:r>
            <a:r>
              <a:rPr lang="ru-RU" sz="2400" dirty="0"/>
              <a:t>расширить знания о воде и ее значении для живых существ;</a:t>
            </a:r>
          </a:p>
          <a:p>
            <a:r>
              <a:rPr lang="en-US" sz="2400" dirty="0"/>
              <a:t>2. </a:t>
            </a:r>
            <a:r>
              <a:rPr lang="ru-RU" sz="2400" dirty="0"/>
              <a:t>описать причины загрязнения водоемов;</a:t>
            </a:r>
          </a:p>
          <a:p>
            <a:r>
              <a:rPr lang="en-US" sz="2400" dirty="0"/>
              <a:t>3. </a:t>
            </a:r>
            <a:r>
              <a:rPr lang="ru-RU" sz="2400" dirty="0"/>
              <a:t>познакомиться с мерами охраны водоемов от загрязнений;</a:t>
            </a:r>
          </a:p>
          <a:p>
            <a:r>
              <a:rPr lang="en-US" sz="2400" dirty="0"/>
              <a:t>4. </a:t>
            </a:r>
            <a:r>
              <a:rPr lang="ru-RU" sz="2400" dirty="0"/>
              <a:t>выявить отношение взрослых и детей к данной проблеме;</a:t>
            </a:r>
          </a:p>
          <a:p>
            <a:r>
              <a:rPr lang="en-US" sz="2400" dirty="0"/>
              <a:t>5. </a:t>
            </a:r>
            <a:r>
              <a:rPr lang="ru-RU" sz="2400" dirty="0"/>
              <a:t>распространить идеи защиты водных </a:t>
            </a:r>
            <a:r>
              <a:rPr lang="ru-RU" sz="2400" dirty="0" smtClean="0"/>
              <a:t>ресурсов;</a:t>
            </a:r>
            <a:endParaRPr lang="ru-RU" sz="2400" dirty="0"/>
          </a:p>
          <a:p>
            <a:r>
              <a:rPr lang="en-US" sz="2400" dirty="0"/>
              <a:t>6. </a:t>
            </a:r>
            <a:r>
              <a:rPr lang="ru-RU" sz="2400" dirty="0"/>
              <a:t>представить выставку найденных вещей в водоемах Ленинградской области, посредствам магнитной </a:t>
            </a:r>
            <a:r>
              <a:rPr lang="ru-RU" sz="2400" dirty="0" smtClean="0"/>
              <a:t>рыбалки.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4658132"/>
            <a:ext cx="8596668" cy="77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Предмет исследования: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97540" y="5661242"/>
            <a:ext cx="5186150" cy="723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В</a:t>
            </a:r>
            <a:r>
              <a:rPr lang="ru-RU" sz="2400" dirty="0" smtClean="0"/>
              <a:t>ода </a:t>
            </a:r>
            <a:r>
              <a:rPr lang="ru-RU" sz="2400" dirty="0"/>
              <a:t>– источник жизни. </a:t>
            </a:r>
          </a:p>
        </p:txBody>
      </p:sp>
    </p:spTree>
    <p:extLst>
      <p:ext uri="{BB962C8B-B14F-4D97-AF65-F5344CB8AC3E}">
        <p14:creationId xmlns:p14="http://schemas.microsoft.com/office/powerpoint/2010/main" val="32933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9.userapi.com/impg/Lnvrkq0wZcCz5k5fHbAcNq4rCjHbmDdYSNmjdQ/XgCJf8IiyQU.jpg?size=810x1080&amp;quality=95&amp;sign=e8a1fd309a337fcb8bfc820f6b4a13d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53"/>
            <a:ext cx="5240740" cy="69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1.userapi.com/impg/TMoh8qUwyvgusNxvxRsxSmg03DEnvYtYL7kELg/bz9RLtMjoYY.jpg?size=810x1080&amp;quality=95&amp;sign=0da0ffd08790a6720e9e413d828dc09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8" y="792928"/>
            <a:ext cx="3856867" cy="51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6.userapi.com/impg/FcX5NTjzNyepx7f1cDqo9mnRERiOqS0F56SQhw/jyXYn5HUe5o.jpg?size=810x1080&amp;quality=95&amp;sign=5fc8f2be1fc4a2c00f860be5bc64926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4251"/>
            <a:ext cx="6944722" cy="105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33.userapi.com/impg/6IuMbZuRWfTFYUNLU3oMvAKMYw3sV2-U_yjn8g/bCJfBNcjUpY.jpg?size=810x1080&amp;quality=95&amp;sign=5c6ba97df52c607243d9d1a5dc35419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47" y="-3264252"/>
            <a:ext cx="5058721" cy="101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6.userapi.com/impg/sOaDqpHlWp1qmosUPwfTjH2DKQmN_2pdTp9nyQ/VvuchJGSFxU.jpg?size=810x1080&amp;quality=95&amp;sign=190e35a5665859e31ea337707fe77ce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452"/>
            <a:ext cx="5714999" cy="69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1.userapi.com/impg/EDeDEJpGUSit-dEkPgBL19H8CuXbkhTVY4an3A/GsGihppK8Jc.jpg?size=810x1080&amp;quality=95&amp;sign=3bb3fb99d41a9b872297d2deb777a1a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8005" y="-1432095"/>
            <a:ext cx="3351900" cy="62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0.userapi.com/impg/aYlryBrC8aAzNyxl5Bl47ZKaGigcTtb_GDewEw/yjIhlOpAvUY.jpg?size=810x1080&amp;quality=95&amp;sign=bc62b714725ba49d9feb300012b27e5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20459" y="3046172"/>
            <a:ext cx="3267281" cy="43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.userapi.com/impg/hTfYsXfBhOpzuejFUlYneVrC3Avzy8-e7Ue0Iw/jJJ7gDOn_24.jpg?size=1003x861&amp;quality=95&amp;sign=9126694bb4d1b85725e9398c3982863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011"/>
            <a:ext cx="8993875" cy="70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15.userapi.com/impg/dZBN1wZ-GEaJo8mHV-wcn-VxfN-LWXzC5nDJHg/bSsgVkchJ78.jpg?size=810x1080&amp;quality=95&amp;sign=04e4082cfda12c070773525fc7cc176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98542" cy="38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8.userapi.com/impg/a42SQ5wWBR51Ls-5H_aBGVJJX8Pc58xIbV3srg/PakDEoTgbFk.jpg?size=810x1080&amp;quality=95&amp;sign=db2d31248bf6f779dc1525ebeeeb272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24" y="0"/>
            <a:ext cx="53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2.userapi.com/impg/OzhP6NSDmk5-wBLwNbJPLCkuFHYnNQiZhfRcLA/MpyUyHcqMmc.jpg?size=810x1080&amp;quality=95&amp;sign=d77ffd7a415af6d948d2fce9a7bd667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3725838"/>
            <a:ext cx="3357350" cy="31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6.userapi.com/impg/J10coFiFiT4Bjf0Gb5Uz2-Skak9f-AqSqqac7A/usyDwTdgMkE.jpg?size=810x1080&amp;quality=95&amp;sign=9ec1e252d6f58b1fc46145786129afc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7153" cy="68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9.userapi.com/impg/HEaEx91wh4BK4SQY8lE2f4vcbE3gleSeTz1A_w/ayVrxpyKric.jpg?size=810x1080&amp;quality=95&amp;sign=46bed00d6f7efa5f36b773234109e6c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4" y="170334"/>
            <a:ext cx="4621141" cy="64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131</Words>
  <Application>Microsoft Office PowerPoint</Application>
  <PresentationFormat>Произвольный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Проект на тему:  “Магнитная рыбалка как способ поисковой и экологической деятельности в качестве очищения водоемов» </vt:lpstr>
      <vt:lpstr>Цель исследования: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“Магнитная рыбалка, как способ поисковой и экологической деятельности в качестве очищения водоемов»</dc:title>
  <dc:creator>Admin</dc:creator>
  <cp:lastModifiedBy>Надежда Пронская</cp:lastModifiedBy>
  <cp:revision>8</cp:revision>
  <dcterms:created xsi:type="dcterms:W3CDTF">2025-01-24T08:09:27Z</dcterms:created>
  <dcterms:modified xsi:type="dcterms:W3CDTF">2025-04-15T12:44:35Z</dcterms:modified>
</cp:coreProperties>
</file>