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3559-3A35-46F9-B8CD-878720FB439C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BDC49-805E-4373-A7B4-8D4CF5DC1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99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A3559-3A35-46F9-B8CD-878720FB439C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BDC49-805E-4373-A7B4-8D4CF5DC1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8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70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02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6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7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76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53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6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42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8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78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6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93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6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4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3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1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02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7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21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280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</cp:revision>
  <dcterms:created xsi:type="dcterms:W3CDTF">2025-04-12T13:08:07Z</dcterms:created>
  <dcterms:modified xsi:type="dcterms:W3CDTF">2025-04-12T13:08:07Z</dcterms:modified>
</cp:coreProperties>
</file>