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2" r:id="rId4"/>
    <p:sldId id="263" r:id="rId5"/>
    <p:sldId id="264" r:id="rId6"/>
    <p:sldId id="265" r:id="rId7"/>
    <p:sldId id="266" r:id="rId8"/>
    <p:sldId id="268" r:id="rId9"/>
    <p:sldId id="284" r:id="rId10"/>
    <p:sldId id="296" r:id="rId11"/>
    <p:sldId id="295" r:id="rId12"/>
    <p:sldId id="269" r:id="rId13"/>
    <p:sldId id="270" r:id="rId14"/>
    <p:sldId id="271" r:id="rId15"/>
    <p:sldId id="272" r:id="rId16"/>
    <p:sldId id="273" r:id="rId17"/>
    <p:sldId id="274" r:id="rId18"/>
    <p:sldId id="285" r:id="rId19"/>
    <p:sldId id="275" r:id="rId20"/>
    <p:sldId id="286" r:id="rId21"/>
    <p:sldId id="276" r:id="rId22"/>
    <p:sldId id="287" r:id="rId23"/>
    <p:sldId id="288" r:id="rId24"/>
    <p:sldId id="289" r:id="rId25"/>
    <p:sldId id="277" r:id="rId26"/>
    <p:sldId id="306" r:id="rId27"/>
    <p:sldId id="290" r:id="rId28"/>
    <p:sldId id="291" r:id="rId29"/>
    <p:sldId id="278" r:id="rId30"/>
    <p:sldId id="279" r:id="rId31"/>
    <p:sldId id="292" r:id="rId32"/>
    <p:sldId id="297" r:id="rId33"/>
    <p:sldId id="281" r:id="rId34"/>
    <p:sldId id="294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 snapToGrid="0">
      <p:cViewPr varScale="1">
        <p:scale>
          <a:sx n="51" d="100"/>
          <a:sy n="51" d="100"/>
        </p:scale>
        <p:origin x="758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51BA-3DCE-4D72-AE11-785B285B3952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408E-CFC3-43D2-BB22-382020B83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900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51BA-3DCE-4D72-AE11-785B285B3952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408E-CFC3-43D2-BB22-382020B83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974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51BA-3DCE-4D72-AE11-785B285B3952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408E-CFC3-43D2-BB22-382020B83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7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51BA-3DCE-4D72-AE11-785B285B3952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408E-CFC3-43D2-BB22-382020B83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582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51BA-3DCE-4D72-AE11-785B285B3952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408E-CFC3-43D2-BB22-382020B83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876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51BA-3DCE-4D72-AE11-785B285B3952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408E-CFC3-43D2-BB22-382020B83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193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51BA-3DCE-4D72-AE11-785B285B3952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408E-CFC3-43D2-BB22-382020B83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194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51BA-3DCE-4D72-AE11-785B285B3952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408E-CFC3-43D2-BB22-382020B83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949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51BA-3DCE-4D72-AE11-785B285B3952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408E-CFC3-43D2-BB22-382020B83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404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51BA-3DCE-4D72-AE11-785B285B3952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408E-CFC3-43D2-BB22-382020B83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127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51BA-3DCE-4D72-AE11-785B285B3952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408E-CFC3-43D2-BB22-382020B83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030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851BA-3DCE-4D72-AE11-785B285B3952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D408E-CFC3-43D2-BB22-382020B83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559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0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2.png"/><Relationship Id="rId4" Type="http://schemas.openxmlformats.org/officeDocument/2006/relationships/image" Target="../media/image1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2.pn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2.png"/><Relationship Id="rId4" Type="http://schemas.openxmlformats.org/officeDocument/2006/relationships/image" Target="../media/image10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image" Target="../media/image10.gif"/><Relationship Id="rId4" Type="http://schemas.openxmlformats.org/officeDocument/2006/relationships/image" Target="../media/image18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2.png"/><Relationship Id="rId4" Type="http://schemas.openxmlformats.org/officeDocument/2006/relationships/image" Target="../media/image10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9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2.png"/><Relationship Id="rId4" Type="http://schemas.openxmlformats.org/officeDocument/2006/relationships/image" Target="../media/image10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2.png"/><Relationship Id="rId4" Type="http://schemas.openxmlformats.org/officeDocument/2006/relationships/image" Target="../media/image10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2.png"/><Relationship Id="rId4" Type="http://schemas.openxmlformats.org/officeDocument/2006/relationships/image" Target="../media/image10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image" Target="../media/image20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2.png"/><Relationship Id="rId5" Type="http://schemas.openxmlformats.org/officeDocument/2006/relationships/image" Target="../media/image21.jpeg"/><Relationship Id="rId4" Type="http://schemas.openxmlformats.org/officeDocument/2006/relationships/image" Target="../media/image10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2.png"/><Relationship Id="rId5" Type="http://schemas.openxmlformats.org/officeDocument/2006/relationships/image" Target="../media/image21.jpeg"/><Relationship Id="rId4" Type="http://schemas.openxmlformats.org/officeDocument/2006/relationships/image" Target="../media/image10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image" Target="../media/image23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2.png"/><Relationship Id="rId4" Type="http://schemas.openxmlformats.org/officeDocument/2006/relationships/image" Target="../media/image10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2.png"/><Relationship Id="rId4" Type="http://schemas.openxmlformats.org/officeDocument/2006/relationships/image" Target="../media/image10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image" Target="../media/image24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2.png"/><Relationship Id="rId4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&quot;анимация картинка сосульки тают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3198" y="131857"/>
            <a:ext cx="30939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«Весенняя капель»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приложение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3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8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Картинки по запросу &quot;анимация кот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69036"/>
            <a:ext cx="9670026" cy="967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97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Картинки по запросу &quot;анимация кот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69036"/>
            <a:ext cx="9670026" cy="967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92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Картинки по запросу &quot;анимация воробьи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887"/>
            <a:ext cx="12192000" cy="812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2612" y="167026"/>
            <a:ext cx="5378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Гимнастика «Воробьи и котята»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приложение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08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5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Картинки по запросу &quot;анимация воробьи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43" y="209549"/>
            <a:ext cx="5506321" cy="496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Картинки по запросу &quot;анимация воробей прыгает&quot;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788" y="3244362"/>
            <a:ext cx="5544212" cy="361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приложение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95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4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пециалисты объяснили пропажу воробьев в Москве - Газета.Ru | Новост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приложение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8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ошка котенок кот птица природа трава инстинкт охота HD обои для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приложение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11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воробей летит: 9 тыс изображений найдено в Яндекс.Картинках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7192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приложение 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4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1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ШТУЧКИ к которым тянутся ручки (2014) — iDesign3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56" y="616927"/>
            <a:ext cx="11688275" cy="623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приложение 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41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2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Картинки по запросу &quot;анимация кот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2912" y="-1336413"/>
            <a:ext cx="9462452" cy="946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932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Картинки по запросу &quot;анимация птички летят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107" y="193797"/>
            <a:ext cx="3625118" cy="372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Картинки по запросу &quot;анимация птички летят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85670" y="4533900"/>
            <a:ext cx="2956461" cy="303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&quot;анимация птички летят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979" y="4012590"/>
            <a:ext cx="3625118" cy="372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&quot;анимация птички летят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055" y="285560"/>
            <a:ext cx="3625118" cy="372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Картинки по запросу &quot;анимация кот&quot;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311" y="2660895"/>
            <a:ext cx="3876186" cy="3876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1174" y="209876"/>
            <a:ext cx="39035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«Кошка и птички»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приложение 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35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Картинки по запросу &quot;анимация картинка грач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888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приложение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1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Картинки по запросу &quot;анимация кот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377" y="-1450386"/>
            <a:ext cx="9381554" cy="9381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5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Картинки по запросу &quot;анимация весна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039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471437" y="219780"/>
            <a:ext cx="24931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Песня «Весна»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приложение 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13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Картинки по запросу &quot;анимация кот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32" y="-1439056"/>
            <a:ext cx="9490144" cy="949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49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Картинки по запросу &quot;анимация кот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492" y="-1390426"/>
            <a:ext cx="9141711" cy="914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9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Картинки по запросу &quot;анимация кот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7902" y="-1351405"/>
            <a:ext cx="9177640" cy="917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91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артинки по запросу &quot;анимация кастрюля с супом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6962" y="-1943100"/>
            <a:ext cx="13677901" cy="9552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2707" y="553887"/>
            <a:ext cx="2991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«Варим суп»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приложение 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16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9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Картинки по запросу &quot;анимация кот&quot;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403" y="-1360445"/>
            <a:ext cx="9456504" cy="945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суп векторная иллюстрация с заполненной линии дизайна на белом фоне, суп,  миска, блюдо PNG картинки и пнг рисунок для бесплатной загру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4500" y="2345960"/>
            <a:ext cx="5891135" cy="589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15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Картинки по запросу &quot;анимация кот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403" y="-1360445"/>
            <a:ext cx="9456504" cy="945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суп векторная иллюстрация с заполненной линии дизайна на белом фоне, суп,  миска, блюдо PNG картинки и пнг рисунок для бесплатной загрузк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4500" y="2345960"/>
            <a:ext cx="5891135" cy="589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99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Картинки по запросу &quot;анимация кот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551" y="-1338316"/>
            <a:ext cx="9423573" cy="9423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суп векторная иллюстрация с заполненной линии дизайна на белом фоне, суп,  миска, блюдо PNG картинки и пнг рисунок для бесплатной загрузк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25775">
            <a:off x="-448633" y="3887887"/>
            <a:ext cx="5094577" cy="5094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ятно 1 2"/>
          <p:cNvSpPr/>
          <p:nvPr/>
        </p:nvSpPr>
        <p:spPr>
          <a:xfrm>
            <a:off x="8371932" y="2743885"/>
            <a:ext cx="914400" cy="914400"/>
          </a:xfrm>
          <a:prstGeom prst="irregularSeal1">
            <a:avLst/>
          </a:prstGeom>
          <a:solidFill>
            <a:schemeClr val="accent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78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Картинки по запросу &quot;анимация бельё на верёвке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33238" y="105480"/>
            <a:ext cx="79851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«Стираем, полощем, встряхиваем и вешаем»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приложение 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086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&quot;анимация картинка ласточка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приложение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42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4" name="Picture 6" descr="Картинки по запросу &quot;анимация солнце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9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87730" y="413211"/>
            <a:ext cx="47607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Песня «</a:t>
            </a:r>
            <a:r>
              <a:rPr lang="ru-RU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Солнечные капельки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приложение 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59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Картинки по запросу &quot;анимация кот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7902" y="-1351405"/>
            <a:ext cx="9177640" cy="917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621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Картинки по запросу &quot;анимация кот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7902" y="-1351405"/>
            <a:ext cx="9177640" cy="917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7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Картинки по запросу &quot;анимация весна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6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3091" y="193403"/>
            <a:ext cx="32608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Весенняя дискотека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приложение 2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4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0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Картинки по запросу &quot;анимация кот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7902" y="-1351405"/>
            <a:ext cx="9177640" cy="917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667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Картинки по запросу &quot;анимация картинка цапля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85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приложение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84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артинки по запросу &quot;анимация картинка соловей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приложение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3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7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 по запросу &quot;анимация картинка кукушка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приложение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906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5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Картинки по запросу &quot;анимация картинка скворец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приложение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1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Картинки по запросу &quot;картинка весна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676"/>
            <a:ext cx="12192000" cy="908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563654" y="123065"/>
            <a:ext cx="22814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Игра «Весна»</a:t>
            </a:r>
            <a:endParaRPr lang="ru-RU" sz="2800" dirty="0"/>
          </a:p>
        </p:txBody>
      </p:sp>
      <p:pic>
        <p:nvPicPr>
          <p:cNvPr id="4" name="приложение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74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4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Картинки по запросу &quot;анимация кот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69036"/>
            <a:ext cx="9670026" cy="967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79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46</Words>
  <Application>Microsoft Office PowerPoint</Application>
  <PresentationFormat>Широкоэкранный</PresentationFormat>
  <Paragraphs>9</Paragraphs>
  <Slides>34</Slides>
  <Notes>0</Notes>
  <HiddenSlides>0</HiddenSlides>
  <MMClips>33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</dc:creator>
  <cp:lastModifiedBy>Tata</cp:lastModifiedBy>
  <cp:revision>61</cp:revision>
  <dcterms:created xsi:type="dcterms:W3CDTF">2021-02-09T14:36:36Z</dcterms:created>
  <dcterms:modified xsi:type="dcterms:W3CDTF">2025-03-18T17:23:19Z</dcterms:modified>
</cp:coreProperties>
</file>