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y="5143500" cx="9144000"/>
  <p:notesSz cx="6797675" cy="9928225"/>
  <p:embeddedFontLst>
    <p:embeddedFont>
      <p:font typeface="Roboto Serif"/>
      <p:regular r:id="rId30"/>
      <p:bold r:id="rId31"/>
      <p:italic r:id="rId32"/>
      <p:boldItalic r:id="rId33"/>
    </p:embeddedFont>
    <p:embeddedFont>
      <p:font typeface="Lobster"/>
      <p:regular r:id="rId34"/>
    </p:embeddedFont>
    <p:embeddedFont>
      <p:font typeface="Lato"/>
      <p:regular r:id="rId35"/>
      <p:bold r:id="rId36"/>
      <p:italic r:id="rId37"/>
      <p:boldItalic r:id="rId38"/>
    </p:embeddedFont>
    <p:embeddedFont>
      <p:font typeface="Assistant"/>
      <p:regular r:id="rId39"/>
      <p:bold r:id="rId40"/>
    </p:embeddedFont>
    <p:embeddedFont>
      <p:font typeface="Arial Black"/>
      <p:regular r:id="rId41"/>
    </p:embeddedFont>
    <p:embeddedFont>
      <p:font typeface="Gantari"/>
      <p:regular r:id="rId42"/>
      <p:bold r:id="rId43"/>
      <p:italic r:id="rId44"/>
      <p:boldItalic r:id="rId45"/>
    </p:embeddedFont>
    <p:embeddedFont>
      <p:font typeface="Roboto Serif SemiBold"/>
      <p:regular r:id="rId46"/>
      <p:bold r:id="rId47"/>
      <p:italic r:id="rId48"/>
      <p:boldItalic r:id="rId4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50" roundtripDataSignature="AMtx7mjkBSGhBFZVR5/e/mGBej5VSCtq9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9246D388-BEDC-49FB-A48A-C96C2859EB8E}">
  <a:tblStyle styleId="{9246D388-BEDC-49FB-A48A-C96C2859EB8E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AE9E8"/>
          </a:solidFill>
        </a:fill>
      </a:tcStyle>
    </a:wholeTbl>
    <a:band1H>
      <a:tcTxStyle/>
      <a:tcStyle>
        <a:fill>
          <a:solidFill>
            <a:srgbClr val="D3D0CD"/>
          </a:solidFill>
        </a:fill>
      </a:tcStyle>
    </a:band1H>
    <a:band2H>
      <a:tcTxStyle/>
    </a:band2H>
    <a:band1V>
      <a:tcTxStyle/>
      <a:tcStyle>
        <a:fill>
          <a:solidFill>
            <a:srgbClr val="D3D0CD"/>
          </a:solidFill>
        </a:fill>
      </a:tcStyle>
    </a:band1V>
    <a:band2V>
      <a:tcTxStyle/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Assistant-bold.fntdata"/><Relationship Id="rId42" Type="http://schemas.openxmlformats.org/officeDocument/2006/relationships/font" Target="fonts/Gantari-regular.fntdata"/><Relationship Id="rId41" Type="http://schemas.openxmlformats.org/officeDocument/2006/relationships/font" Target="fonts/ArialBlack-regular.fntdata"/><Relationship Id="rId44" Type="http://schemas.openxmlformats.org/officeDocument/2006/relationships/font" Target="fonts/Gantari-italic.fntdata"/><Relationship Id="rId43" Type="http://schemas.openxmlformats.org/officeDocument/2006/relationships/font" Target="fonts/Gantari-bold.fntdata"/><Relationship Id="rId46" Type="http://schemas.openxmlformats.org/officeDocument/2006/relationships/font" Target="fonts/RobotoSerifSemiBold-regular.fntdata"/><Relationship Id="rId45" Type="http://schemas.openxmlformats.org/officeDocument/2006/relationships/font" Target="fonts/Gantari-bold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RobotoSerifSemiBold-italic.fntdata"/><Relationship Id="rId47" Type="http://schemas.openxmlformats.org/officeDocument/2006/relationships/font" Target="fonts/RobotoSerifSemiBold-bold.fntdata"/><Relationship Id="rId49" Type="http://schemas.openxmlformats.org/officeDocument/2006/relationships/font" Target="fonts/RobotoSerifSemiBold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obotoSerif-bold.fntdata"/><Relationship Id="rId30" Type="http://schemas.openxmlformats.org/officeDocument/2006/relationships/font" Target="fonts/RobotoSerif-regular.fntdata"/><Relationship Id="rId33" Type="http://schemas.openxmlformats.org/officeDocument/2006/relationships/font" Target="fonts/RobotoSerif-boldItalic.fntdata"/><Relationship Id="rId32" Type="http://schemas.openxmlformats.org/officeDocument/2006/relationships/font" Target="fonts/RobotoSerif-italic.fntdata"/><Relationship Id="rId35" Type="http://schemas.openxmlformats.org/officeDocument/2006/relationships/font" Target="fonts/Lato-regular.fntdata"/><Relationship Id="rId34" Type="http://schemas.openxmlformats.org/officeDocument/2006/relationships/font" Target="fonts/Lobster-regular.fntdata"/><Relationship Id="rId37" Type="http://schemas.openxmlformats.org/officeDocument/2006/relationships/font" Target="fonts/Lato-italic.fntdata"/><Relationship Id="rId36" Type="http://schemas.openxmlformats.org/officeDocument/2006/relationships/font" Target="fonts/Lato-bold.fntdata"/><Relationship Id="rId39" Type="http://schemas.openxmlformats.org/officeDocument/2006/relationships/font" Target="fonts/Assistant-regular.fntdata"/><Relationship Id="rId38" Type="http://schemas.openxmlformats.org/officeDocument/2006/relationships/font" Target="fonts/Lato-boldItalic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0" Type="http://customschemas.google.com/relationships/presentationmetadata" Target="meta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1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6" name="Google Shape;426;p1:notes"/>
          <p:cNvSpPr txBox="1"/>
          <p:nvPr>
            <p:ph idx="1" type="body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10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9" name="Google Shape;569;p10:notes"/>
          <p:cNvSpPr txBox="1"/>
          <p:nvPr>
            <p:ph idx="1" type="body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11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8" name="Google Shape;578;p11:notes"/>
          <p:cNvSpPr txBox="1"/>
          <p:nvPr>
            <p:ph idx="1" type="body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12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8" name="Google Shape;588;p12:notes"/>
          <p:cNvSpPr txBox="1"/>
          <p:nvPr>
            <p:ph idx="1" type="body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13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6" name="Google Shape;606;p13:notes"/>
          <p:cNvSpPr txBox="1"/>
          <p:nvPr>
            <p:ph idx="1" type="body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14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8" name="Google Shape;618;p14:notes"/>
          <p:cNvSpPr txBox="1"/>
          <p:nvPr>
            <p:ph idx="1" type="body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15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2" name="Google Shape;632;p15:notes"/>
          <p:cNvSpPr txBox="1"/>
          <p:nvPr>
            <p:ph idx="1" type="body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16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0" name="Google Shape;640;p16:notes"/>
          <p:cNvSpPr txBox="1"/>
          <p:nvPr>
            <p:ph idx="1" type="body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17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0" name="Google Shape;650;p17:notes"/>
          <p:cNvSpPr txBox="1"/>
          <p:nvPr>
            <p:ph idx="1" type="body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18:notes"/>
          <p:cNvSpPr txBox="1"/>
          <p:nvPr>
            <p:ph idx="1" type="body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1" name="Google Shape;661;p18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19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0" name="Google Shape;670;p19:notes"/>
          <p:cNvSpPr txBox="1"/>
          <p:nvPr>
            <p:ph idx="1" type="body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5" name="Google Shape;435;p2:notes"/>
          <p:cNvSpPr txBox="1"/>
          <p:nvPr>
            <p:ph idx="1" type="body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20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2" name="Google Shape;682;p20:notes"/>
          <p:cNvSpPr txBox="1"/>
          <p:nvPr>
            <p:ph idx="1" type="body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21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5" name="Google Shape;695;p21:notes"/>
          <p:cNvSpPr txBox="1"/>
          <p:nvPr>
            <p:ph idx="1" type="body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22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7" name="Google Shape;707;p22:notes"/>
          <p:cNvSpPr txBox="1"/>
          <p:nvPr>
            <p:ph idx="1" type="body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23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0" name="Google Shape;720;p23:notes"/>
          <p:cNvSpPr txBox="1"/>
          <p:nvPr>
            <p:ph idx="1" type="body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24:notes"/>
          <p:cNvSpPr txBox="1"/>
          <p:nvPr>
            <p:ph idx="1" type="body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1" name="Google Shape;741;p24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3:notes"/>
          <p:cNvSpPr txBox="1"/>
          <p:nvPr>
            <p:ph idx="1" type="body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" name="Google Shape;482;p3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4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7" name="Google Shape;487;p4:notes"/>
          <p:cNvSpPr txBox="1"/>
          <p:nvPr>
            <p:ph idx="1" type="body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5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7" name="Google Shape;507;p5:notes"/>
          <p:cNvSpPr txBox="1"/>
          <p:nvPr>
            <p:ph idx="1" type="body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6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1" name="Google Shape;521;p6:notes"/>
          <p:cNvSpPr txBox="1"/>
          <p:nvPr>
            <p:ph idx="1" type="body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7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1" name="Google Shape;531;p7:notes"/>
          <p:cNvSpPr txBox="1"/>
          <p:nvPr>
            <p:ph idx="1" type="body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8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4" name="Google Shape;544;p8:notes"/>
          <p:cNvSpPr txBox="1"/>
          <p:nvPr>
            <p:ph idx="1" type="body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9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5" name="Google Shape;555;p9:notes"/>
          <p:cNvSpPr txBox="1"/>
          <p:nvPr>
            <p:ph idx="1" type="body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hyperlink" Target="https://bit.ly/3A1uf1Q" TargetMode="External"/><Relationship Id="rId4" Type="http://schemas.openxmlformats.org/officeDocument/2006/relationships/hyperlink" Target="http://bit.ly/2TyoMsr" TargetMode="External"/><Relationship Id="rId5" Type="http://schemas.openxmlformats.org/officeDocument/2006/relationships/hyperlink" Target="http://bit.ly/2TtBDfr" TargetMode="Externa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6"/>
          <p:cNvPicPr preferRelativeResize="0"/>
          <p:nvPr/>
        </p:nvPicPr>
        <p:blipFill rotWithShape="1">
          <a:blip r:embed="rId2">
            <a:alphaModFix amt="20000"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6"/>
          <p:cNvSpPr/>
          <p:nvPr/>
        </p:nvSpPr>
        <p:spPr>
          <a:xfrm>
            <a:off x="198225" y="221925"/>
            <a:ext cx="8757900" cy="4692300"/>
          </a:xfrm>
          <a:prstGeom prst="rect">
            <a:avLst/>
          </a:prstGeom>
          <a:solidFill>
            <a:srgbClr val="DACBB6">
              <a:alpha val="4823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1" name="Google Shape;11;p26"/>
          <p:cNvGrpSpPr/>
          <p:nvPr/>
        </p:nvGrpSpPr>
        <p:grpSpPr>
          <a:xfrm>
            <a:off x="358550" y="593475"/>
            <a:ext cx="187800" cy="3956550"/>
            <a:chOff x="386025" y="588225"/>
            <a:chExt cx="187800" cy="3956550"/>
          </a:xfrm>
        </p:grpSpPr>
        <p:sp>
          <p:nvSpPr>
            <p:cNvPr id="12" name="Google Shape;12;p26"/>
            <p:cNvSpPr/>
            <p:nvPr/>
          </p:nvSpPr>
          <p:spPr>
            <a:xfrm>
              <a:off x="386025" y="58822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" name="Google Shape;13;p26"/>
            <p:cNvSpPr/>
            <p:nvPr/>
          </p:nvSpPr>
          <p:spPr>
            <a:xfrm>
              <a:off x="386025" y="121635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" name="Google Shape;14;p26"/>
            <p:cNvSpPr/>
            <p:nvPr/>
          </p:nvSpPr>
          <p:spPr>
            <a:xfrm>
              <a:off x="386025" y="372885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" name="Google Shape;15;p26"/>
            <p:cNvSpPr/>
            <p:nvPr/>
          </p:nvSpPr>
          <p:spPr>
            <a:xfrm>
              <a:off x="386025" y="435697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6" name="Google Shape;16;p26"/>
            <p:cNvSpPr/>
            <p:nvPr/>
          </p:nvSpPr>
          <p:spPr>
            <a:xfrm>
              <a:off x="386025" y="247260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7" name="Google Shape;17;p26"/>
            <p:cNvSpPr/>
            <p:nvPr/>
          </p:nvSpPr>
          <p:spPr>
            <a:xfrm>
              <a:off x="386025" y="310072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8" name="Google Shape;18;p26"/>
            <p:cNvSpPr/>
            <p:nvPr/>
          </p:nvSpPr>
          <p:spPr>
            <a:xfrm>
              <a:off x="386025" y="184447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19" name="Google Shape;19;p26"/>
          <p:cNvSpPr txBox="1"/>
          <p:nvPr>
            <p:ph type="title"/>
          </p:nvPr>
        </p:nvSpPr>
        <p:spPr>
          <a:xfrm>
            <a:off x="713225" y="539500"/>
            <a:ext cx="77175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0" name="Google Shape;20;p26"/>
          <p:cNvSpPr/>
          <p:nvPr>
            <p:ph idx="2" type="pic"/>
          </p:nvPr>
        </p:nvSpPr>
        <p:spPr>
          <a:xfrm>
            <a:off x="963450" y="2031725"/>
            <a:ext cx="7217100" cy="2576700"/>
          </a:xfrm>
          <a:prstGeom prst="rect">
            <a:avLst/>
          </a:prstGeom>
          <a:noFill/>
          <a:ln cap="flat" cmpd="sng" w="114300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cxnSp>
        <p:nvCxnSpPr>
          <p:cNvPr id="21" name="Google Shape;21;p26"/>
          <p:cNvCxnSpPr/>
          <p:nvPr/>
        </p:nvCxnSpPr>
        <p:spPr>
          <a:xfrm>
            <a:off x="719875" y="231775"/>
            <a:ext cx="0" cy="46848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_1_1_1_1_1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35"/>
          <p:cNvPicPr preferRelativeResize="0"/>
          <p:nvPr/>
        </p:nvPicPr>
        <p:blipFill rotWithShape="1">
          <a:blip r:embed="rId2">
            <a:alphaModFix amt="20000"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35"/>
          <p:cNvSpPr/>
          <p:nvPr/>
        </p:nvSpPr>
        <p:spPr>
          <a:xfrm>
            <a:off x="198225" y="221925"/>
            <a:ext cx="8757900" cy="4692300"/>
          </a:xfrm>
          <a:prstGeom prst="rect">
            <a:avLst/>
          </a:prstGeom>
          <a:solidFill>
            <a:srgbClr val="DACBB6">
              <a:alpha val="4823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58" name="Google Shape;158;p35"/>
          <p:cNvGrpSpPr/>
          <p:nvPr/>
        </p:nvGrpSpPr>
        <p:grpSpPr>
          <a:xfrm>
            <a:off x="358550" y="593475"/>
            <a:ext cx="187800" cy="3956550"/>
            <a:chOff x="386025" y="588225"/>
            <a:chExt cx="187800" cy="3956550"/>
          </a:xfrm>
        </p:grpSpPr>
        <p:sp>
          <p:nvSpPr>
            <p:cNvPr id="159" name="Google Shape;159;p35"/>
            <p:cNvSpPr/>
            <p:nvPr/>
          </p:nvSpPr>
          <p:spPr>
            <a:xfrm>
              <a:off x="386025" y="58822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60" name="Google Shape;160;p35"/>
            <p:cNvSpPr/>
            <p:nvPr/>
          </p:nvSpPr>
          <p:spPr>
            <a:xfrm>
              <a:off x="386025" y="121635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61" name="Google Shape;161;p35"/>
            <p:cNvSpPr/>
            <p:nvPr/>
          </p:nvSpPr>
          <p:spPr>
            <a:xfrm>
              <a:off x="386025" y="372885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62" name="Google Shape;162;p35"/>
            <p:cNvSpPr/>
            <p:nvPr/>
          </p:nvSpPr>
          <p:spPr>
            <a:xfrm>
              <a:off x="386025" y="435697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63" name="Google Shape;163;p35"/>
            <p:cNvSpPr/>
            <p:nvPr/>
          </p:nvSpPr>
          <p:spPr>
            <a:xfrm>
              <a:off x="386025" y="247260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64" name="Google Shape;164;p35"/>
            <p:cNvSpPr/>
            <p:nvPr/>
          </p:nvSpPr>
          <p:spPr>
            <a:xfrm>
              <a:off x="386025" y="310072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65" name="Google Shape;165;p35"/>
            <p:cNvSpPr/>
            <p:nvPr/>
          </p:nvSpPr>
          <p:spPr>
            <a:xfrm>
              <a:off x="386025" y="184447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cxnSp>
        <p:nvCxnSpPr>
          <p:cNvPr id="166" name="Google Shape;166;p35"/>
          <p:cNvCxnSpPr/>
          <p:nvPr/>
        </p:nvCxnSpPr>
        <p:spPr>
          <a:xfrm>
            <a:off x="719875" y="231775"/>
            <a:ext cx="0" cy="46848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7" name="Google Shape;167;p35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68" name="Google Shape;168;p35"/>
          <p:cNvSpPr txBox="1"/>
          <p:nvPr>
            <p:ph idx="1" type="subTitle"/>
          </p:nvPr>
        </p:nvSpPr>
        <p:spPr>
          <a:xfrm>
            <a:off x="1120288" y="2130902"/>
            <a:ext cx="2305500" cy="65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9" name="Google Shape;169;p35"/>
          <p:cNvSpPr txBox="1"/>
          <p:nvPr>
            <p:ph idx="2" type="subTitle"/>
          </p:nvPr>
        </p:nvSpPr>
        <p:spPr>
          <a:xfrm>
            <a:off x="1120288" y="3792300"/>
            <a:ext cx="2305500" cy="65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0" name="Google Shape;170;p35"/>
          <p:cNvSpPr txBox="1"/>
          <p:nvPr>
            <p:ph idx="3" type="subTitle"/>
          </p:nvPr>
        </p:nvSpPr>
        <p:spPr>
          <a:xfrm>
            <a:off x="3619400" y="3792300"/>
            <a:ext cx="2305500" cy="65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1" name="Google Shape;171;p35"/>
          <p:cNvSpPr txBox="1"/>
          <p:nvPr>
            <p:ph idx="4" type="subTitle"/>
          </p:nvPr>
        </p:nvSpPr>
        <p:spPr>
          <a:xfrm>
            <a:off x="3619400" y="2130902"/>
            <a:ext cx="2305500" cy="65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2" name="Google Shape;172;p35"/>
          <p:cNvSpPr txBox="1"/>
          <p:nvPr>
            <p:ph idx="5" type="title"/>
          </p:nvPr>
        </p:nvSpPr>
        <p:spPr>
          <a:xfrm>
            <a:off x="1126938" y="1202400"/>
            <a:ext cx="901200" cy="50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73" name="Google Shape;173;p35"/>
          <p:cNvSpPr txBox="1"/>
          <p:nvPr>
            <p:ph idx="6" type="title"/>
          </p:nvPr>
        </p:nvSpPr>
        <p:spPr>
          <a:xfrm>
            <a:off x="3619400" y="2863725"/>
            <a:ext cx="901200" cy="50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74" name="Google Shape;174;p35"/>
          <p:cNvSpPr txBox="1"/>
          <p:nvPr>
            <p:ph idx="7" type="title"/>
          </p:nvPr>
        </p:nvSpPr>
        <p:spPr>
          <a:xfrm>
            <a:off x="1120288" y="2863725"/>
            <a:ext cx="901200" cy="50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75" name="Google Shape;175;p35"/>
          <p:cNvSpPr txBox="1"/>
          <p:nvPr>
            <p:ph idx="8" type="title"/>
          </p:nvPr>
        </p:nvSpPr>
        <p:spPr>
          <a:xfrm>
            <a:off x="3626050" y="1202400"/>
            <a:ext cx="901200" cy="50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76" name="Google Shape;176;p35"/>
          <p:cNvSpPr txBox="1"/>
          <p:nvPr>
            <p:ph idx="9" type="subTitle"/>
          </p:nvPr>
        </p:nvSpPr>
        <p:spPr>
          <a:xfrm>
            <a:off x="6118500" y="3792300"/>
            <a:ext cx="2305500" cy="65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7" name="Google Shape;177;p35"/>
          <p:cNvSpPr txBox="1"/>
          <p:nvPr>
            <p:ph idx="13" type="subTitle"/>
          </p:nvPr>
        </p:nvSpPr>
        <p:spPr>
          <a:xfrm>
            <a:off x="6118500" y="2130902"/>
            <a:ext cx="2305500" cy="65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8" name="Google Shape;178;p35"/>
          <p:cNvSpPr txBox="1"/>
          <p:nvPr>
            <p:ph idx="14" type="title"/>
          </p:nvPr>
        </p:nvSpPr>
        <p:spPr>
          <a:xfrm>
            <a:off x="6118500" y="2863725"/>
            <a:ext cx="901200" cy="50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79" name="Google Shape;179;p35"/>
          <p:cNvSpPr txBox="1"/>
          <p:nvPr>
            <p:ph idx="15" type="title"/>
          </p:nvPr>
        </p:nvSpPr>
        <p:spPr>
          <a:xfrm>
            <a:off x="6125150" y="1202400"/>
            <a:ext cx="901200" cy="50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80" name="Google Shape;180;p35"/>
          <p:cNvSpPr txBox="1"/>
          <p:nvPr>
            <p:ph idx="16" type="subTitle"/>
          </p:nvPr>
        </p:nvSpPr>
        <p:spPr>
          <a:xfrm>
            <a:off x="1120288" y="1634400"/>
            <a:ext cx="2305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9pPr>
          </a:lstStyle>
          <a:p/>
        </p:txBody>
      </p:sp>
      <p:sp>
        <p:nvSpPr>
          <p:cNvPr id="181" name="Google Shape;181;p35"/>
          <p:cNvSpPr txBox="1"/>
          <p:nvPr>
            <p:ph idx="17" type="subTitle"/>
          </p:nvPr>
        </p:nvSpPr>
        <p:spPr>
          <a:xfrm>
            <a:off x="1120288" y="3295801"/>
            <a:ext cx="2305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9pPr>
          </a:lstStyle>
          <a:p/>
        </p:txBody>
      </p:sp>
      <p:sp>
        <p:nvSpPr>
          <p:cNvPr id="182" name="Google Shape;182;p35"/>
          <p:cNvSpPr txBox="1"/>
          <p:nvPr>
            <p:ph idx="18" type="subTitle"/>
          </p:nvPr>
        </p:nvSpPr>
        <p:spPr>
          <a:xfrm>
            <a:off x="3619400" y="3295801"/>
            <a:ext cx="2305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9pPr>
          </a:lstStyle>
          <a:p/>
        </p:txBody>
      </p:sp>
      <p:sp>
        <p:nvSpPr>
          <p:cNvPr id="183" name="Google Shape;183;p35"/>
          <p:cNvSpPr txBox="1"/>
          <p:nvPr>
            <p:ph idx="19" type="subTitle"/>
          </p:nvPr>
        </p:nvSpPr>
        <p:spPr>
          <a:xfrm>
            <a:off x="3619400" y="1634400"/>
            <a:ext cx="2305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9pPr>
          </a:lstStyle>
          <a:p/>
        </p:txBody>
      </p:sp>
      <p:sp>
        <p:nvSpPr>
          <p:cNvPr id="184" name="Google Shape;184;p35"/>
          <p:cNvSpPr txBox="1"/>
          <p:nvPr>
            <p:ph idx="20" type="subTitle"/>
          </p:nvPr>
        </p:nvSpPr>
        <p:spPr>
          <a:xfrm>
            <a:off x="6118500" y="3295801"/>
            <a:ext cx="2305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9pPr>
          </a:lstStyle>
          <a:p/>
        </p:txBody>
      </p:sp>
      <p:sp>
        <p:nvSpPr>
          <p:cNvPr id="185" name="Google Shape;185;p35"/>
          <p:cNvSpPr txBox="1"/>
          <p:nvPr>
            <p:ph idx="21" type="subTitle"/>
          </p:nvPr>
        </p:nvSpPr>
        <p:spPr>
          <a:xfrm>
            <a:off x="6118500" y="1634400"/>
            <a:ext cx="2305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CUSTOM_6_1"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36"/>
          <p:cNvPicPr preferRelativeResize="0"/>
          <p:nvPr/>
        </p:nvPicPr>
        <p:blipFill rotWithShape="1">
          <a:blip r:embed="rId2">
            <a:alphaModFix amt="20000"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36"/>
          <p:cNvSpPr/>
          <p:nvPr/>
        </p:nvSpPr>
        <p:spPr>
          <a:xfrm>
            <a:off x="198225" y="221925"/>
            <a:ext cx="8757900" cy="4692300"/>
          </a:xfrm>
          <a:prstGeom prst="rect">
            <a:avLst/>
          </a:prstGeom>
          <a:solidFill>
            <a:srgbClr val="DACBB6">
              <a:alpha val="4823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89" name="Google Shape;189;p36"/>
          <p:cNvGrpSpPr/>
          <p:nvPr/>
        </p:nvGrpSpPr>
        <p:grpSpPr>
          <a:xfrm>
            <a:off x="358550" y="593475"/>
            <a:ext cx="187800" cy="3956550"/>
            <a:chOff x="386025" y="588225"/>
            <a:chExt cx="187800" cy="3956550"/>
          </a:xfrm>
        </p:grpSpPr>
        <p:sp>
          <p:nvSpPr>
            <p:cNvPr id="190" name="Google Shape;190;p36"/>
            <p:cNvSpPr/>
            <p:nvPr/>
          </p:nvSpPr>
          <p:spPr>
            <a:xfrm>
              <a:off x="386025" y="58822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91" name="Google Shape;191;p36"/>
            <p:cNvSpPr/>
            <p:nvPr/>
          </p:nvSpPr>
          <p:spPr>
            <a:xfrm>
              <a:off x="386025" y="121635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92" name="Google Shape;192;p36"/>
            <p:cNvSpPr/>
            <p:nvPr/>
          </p:nvSpPr>
          <p:spPr>
            <a:xfrm>
              <a:off x="386025" y="372885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93" name="Google Shape;193;p36"/>
            <p:cNvSpPr/>
            <p:nvPr/>
          </p:nvSpPr>
          <p:spPr>
            <a:xfrm>
              <a:off x="386025" y="435697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94" name="Google Shape;194;p36"/>
            <p:cNvSpPr/>
            <p:nvPr/>
          </p:nvSpPr>
          <p:spPr>
            <a:xfrm>
              <a:off x="386025" y="247260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95" name="Google Shape;195;p36"/>
            <p:cNvSpPr/>
            <p:nvPr/>
          </p:nvSpPr>
          <p:spPr>
            <a:xfrm>
              <a:off x="386025" y="310072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96" name="Google Shape;196;p36"/>
            <p:cNvSpPr/>
            <p:nvPr/>
          </p:nvSpPr>
          <p:spPr>
            <a:xfrm>
              <a:off x="386025" y="184447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cxnSp>
        <p:nvCxnSpPr>
          <p:cNvPr id="197" name="Google Shape;197;p36"/>
          <p:cNvCxnSpPr/>
          <p:nvPr/>
        </p:nvCxnSpPr>
        <p:spPr>
          <a:xfrm>
            <a:off x="719875" y="231775"/>
            <a:ext cx="0" cy="46848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8" name="Google Shape;198;p36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99" name="Google Shape;199;p36"/>
          <p:cNvSpPr txBox="1"/>
          <p:nvPr>
            <p:ph idx="1" type="subTitle"/>
          </p:nvPr>
        </p:nvSpPr>
        <p:spPr>
          <a:xfrm>
            <a:off x="987000" y="1620705"/>
            <a:ext cx="7170000" cy="6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0" name="Google Shape;200;p36"/>
          <p:cNvSpPr txBox="1"/>
          <p:nvPr>
            <p:ph idx="2" type="subTitle"/>
          </p:nvPr>
        </p:nvSpPr>
        <p:spPr>
          <a:xfrm>
            <a:off x="987000" y="2721677"/>
            <a:ext cx="7170000" cy="6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1" name="Google Shape;201;p36"/>
          <p:cNvSpPr txBox="1"/>
          <p:nvPr>
            <p:ph idx="3" type="subTitle"/>
          </p:nvPr>
        </p:nvSpPr>
        <p:spPr>
          <a:xfrm>
            <a:off x="987000" y="3822650"/>
            <a:ext cx="7170000" cy="6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2" name="Google Shape;202;p36"/>
          <p:cNvSpPr txBox="1"/>
          <p:nvPr>
            <p:ph idx="4" type="subTitle"/>
          </p:nvPr>
        </p:nvSpPr>
        <p:spPr>
          <a:xfrm>
            <a:off x="987000" y="1242700"/>
            <a:ext cx="71700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9pPr>
          </a:lstStyle>
          <a:p/>
        </p:txBody>
      </p:sp>
      <p:sp>
        <p:nvSpPr>
          <p:cNvPr id="203" name="Google Shape;203;p36"/>
          <p:cNvSpPr txBox="1"/>
          <p:nvPr>
            <p:ph idx="5" type="subTitle"/>
          </p:nvPr>
        </p:nvSpPr>
        <p:spPr>
          <a:xfrm>
            <a:off x="987000" y="2346377"/>
            <a:ext cx="71700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9pPr>
          </a:lstStyle>
          <a:p/>
        </p:txBody>
      </p:sp>
      <p:sp>
        <p:nvSpPr>
          <p:cNvPr id="204" name="Google Shape;204;p36"/>
          <p:cNvSpPr txBox="1"/>
          <p:nvPr>
            <p:ph idx="6" type="subTitle"/>
          </p:nvPr>
        </p:nvSpPr>
        <p:spPr>
          <a:xfrm>
            <a:off x="987000" y="3447351"/>
            <a:ext cx="71700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7"/>
          <p:cNvSpPr/>
          <p:nvPr>
            <p:ph idx="2" type="pic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207" name="Google Shape;207;p37"/>
          <p:cNvSpPr txBox="1"/>
          <p:nvPr>
            <p:ph type="title"/>
          </p:nvPr>
        </p:nvSpPr>
        <p:spPr>
          <a:xfrm>
            <a:off x="720000" y="539500"/>
            <a:ext cx="7710900" cy="629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9_1"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38"/>
          <p:cNvPicPr preferRelativeResize="0"/>
          <p:nvPr/>
        </p:nvPicPr>
        <p:blipFill rotWithShape="1">
          <a:blip r:embed="rId2">
            <a:alphaModFix amt="20000"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38"/>
          <p:cNvSpPr/>
          <p:nvPr/>
        </p:nvSpPr>
        <p:spPr>
          <a:xfrm>
            <a:off x="198225" y="221925"/>
            <a:ext cx="8757900" cy="4692300"/>
          </a:xfrm>
          <a:prstGeom prst="rect">
            <a:avLst/>
          </a:prstGeom>
          <a:solidFill>
            <a:srgbClr val="DACBB6">
              <a:alpha val="4823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11" name="Google Shape;211;p38"/>
          <p:cNvGrpSpPr/>
          <p:nvPr/>
        </p:nvGrpSpPr>
        <p:grpSpPr>
          <a:xfrm>
            <a:off x="358550" y="593475"/>
            <a:ext cx="187800" cy="3956550"/>
            <a:chOff x="386025" y="588225"/>
            <a:chExt cx="187800" cy="3956550"/>
          </a:xfrm>
        </p:grpSpPr>
        <p:sp>
          <p:nvSpPr>
            <p:cNvPr id="212" name="Google Shape;212;p38"/>
            <p:cNvSpPr/>
            <p:nvPr/>
          </p:nvSpPr>
          <p:spPr>
            <a:xfrm>
              <a:off x="386025" y="58822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13" name="Google Shape;213;p38"/>
            <p:cNvSpPr/>
            <p:nvPr/>
          </p:nvSpPr>
          <p:spPr>
            <a:xfrm>
              <a:off x="386025" y="121635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14" name="Google Shape;214;p38"/>
            <p:cNvSpPr/>
            <p:nvPr/>
          </p:nvSpPr>
          <p:spPr>
            <a:xfrm>
              <a:off x="386025" y="372885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15" name="Google Shape;215;p38"/>
            <p:cNvSpPr/>
            <p:nvPr/>
          </p:nvSpPr>
          <p:spPr>
            <a:xfrm>
              <a:off x="386025" y="435697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16" name="Google Shape;216;p38"/>
            <p:cNvSpPr/>
            <p:nvPr/>
          </p:nvSpPr>
          <p:spPr>
            <a:xfrm>
              <a:off x="386025" y="247260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17" name="Google Shape;217;p38"/>
            <p:cNvSpPr/>
            <p:nvPr/>
          </p:nvSpPr>
          <p:spPr>
            <a:xfrm>
              <a:off x="386025" y="310072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18" name="Google Shape;218;p38"/>
            <p:cNvSpPr/>
            <p:nvPr/>
          </p:nvSpPr>
          <p:spPr>
            <a:xfrm>
              <a:off x="386025" y="184447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cxnSp>
        <p:nvCxnSpPr>
          <p:cNvPr id="219" name="Google Shape;219;p38"/>
          <p:cNvCxnSpPr/>
          <p:nvPr/>
        </p:nvCxnSpPr>
        <p:spPr>
          <a:xfrm>
            <a:off x="719875" y="231775"/>
            <a:ext cx="0" cy="46848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0" name="Google Shape;220;p38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2">
  <p:cSld name="CUSTOM_6_1_1"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39"/>
          <p:cNvPicPr preferRelativeResize="0"/>
          <p:nvPr/>
        </p:nvPicPr>
        <p:blipFill rotWithShape="1">
          <a:blip r:embed="rId2">
            <a:alphaModFix amt="20000"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39"/>
          <p:cNvSpPr/>
          <p:nvPr/>
        </p:nvSpPr>
        <p:spPr>
          <a:xfrm>
            <a:off x="198225" y="221925"/>
            <a:ext cx="8757900" cy="4692300"/>
          </a:xfrm>
          <a:prstGeom prst="rect">
            <a:avLst/>
          </a:prstGeom>
          <a:solidFill>
            <a:srgbClr val="DACBB6">
              <a:alpha val="4823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24" name="Google Shape;224;p39"/>
          <p:cNvGrpSpPr/>
          <p:nvPr/>
        </p:nvGrpSpPr>
        <p:grpSpPr>
          <a:xfrm>
            <a:off x="358550" y="593475"/>
            <a:ext cx="187800" cy="3956550"/>
            <a:chOff x="386025" y="588225"/>
            <a:chExt cx="187800" cy="3956550"/>
          </a:xfrm>
        </p:grpSpPr>
        <p:sp>
          <p:nvSpPr>
            <p:cNvPr id="225" name="Google Shape;225;p39"/>
            <p:cNvSpPr/>
            <p:nvPr/>
          </p:nvSpPr>
          <p:spPr>
            <a:xfrm>
              <a:off x="386025" y="58822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26" name="Google Shape;226;p39"/>
            <p:cNvSpPr/>
            <p:nvPr/>
          </p:nvSpPr>
          <p:spPr>
            <a:xfrm>
              <a:off x="386025" y="121635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27" name="Google Shape;227;p39"/>
            <p:cNvSpPr/>
            <p:nvPr/>
          </p:nvSpPr>
          <p:spPr>
            <a:xfrm>
              <a:off x="386025" y="372885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28" name="Google Shape;228;p39"/>
            <p:cNvSpPr/>
            <p:nvPr/>
          </p:nvSpPr>
          <p:spPr>
            <a:xfrm>
              <a:off x="386025" y="435697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29" name="Google Shape;229;p39"/>
            <p:cNvSpPr/>
            <p:nvPr/>
          </p:nvSpPr>
          <p:spPr>
            <a:xfrm>
              <a:off x="386025" y="247260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30" name="Google Shape;230;p39"/>
            <p:cNvSpPr/>
            <p:nvPr/>
          </p:nvSpPr>
          <p:spPr>
            <a:xfrm>
              <a:off x="386025" y="310072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31" name="Google Shape;231;p39"/>
            <p:cNvSpPr/>
            <p:nvPr/>
          </p:nvSpPr>
          <p:spPr>
            <a:xfrm>
              <a:off x="386025" y="184447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cxnSp>
        <p:nvCxnSpPr>
          <p:cNvPr id="232" name="Google Shape;232;p39"/>
          <p:cNvCxnSpPr/>
          <p:nvPr/>
        </p:nvCxnSpPr>
        <p:spPr>
          <a:xfrm>
            <a:off x="719875" y="231775"/>
            <a:ext cx="0" cy="46848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33" name="Google Shape;233;p39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34" name="Google Shape;234;p39"/>
          <p:cNvSpPr txBox="1"/>
          <p:nvPr>
            <p:ph idx="1" type="subTitle"/>
          </p:nvPr>
        </p:nvSpPr>
        <p:spPr>
          <a:xfrm>
            <a:off x="1441375" y="1566350"/>
            <a:ext cx="6989400" cy="6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5" name="Google Shape;235;p39"/>
          <p:cNvSpPr txBox="1"/>
          <p:nvPr>
            <p:ph idx="2" type="subTitle"/>
          </p:nvPr>
        </p:nvSpPr>
        <p:spPr>
          <a:xfrm>
            <a:off x="1441375" y="2744113"/>
            <a:ext cx="6989400" cy="6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6" name="Google Shape;236;p39"/>
          <p:cNvSpPr txBox="1"/>
          <p:nvPr>
            <p:ph idx="3" type="subTitle"/>
          </p:nvPr>
        </p:nvSpPr>
        <p:spPr>
          <a:xfrm>
            <a:off x="1441375" y="3921875"/>
            <a:ext cx="6989400" cy="6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7" name="Google Shape;237;p39"/>
          <p:cNvSpPr txBox="1"/>
          <p:nvPr>
            <p:ph idx="4" type="subTitle"/>
          </p:nvPr>
        </p:nvSpPr>
        <p:spPr>
          <a:xfrm>
            <a:off x="1441375" y="1098650"/>
            <a:ext cx="6989400" cy="543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9pPr>
          </a:lstStyle>
          <a:p/>
        </p:txBody>
      </p:sp>
      <p:sp>
        <p:nvSpPr>
          <p:cNvPr id="238" name="Google Shape;238;p39"/>
          <p:cNvSpPr txBox="1"/>
          <p:nvPr>
            <p:ph idx="5" type="subTitle"/>
          </p:nvPr>
        </p:nvSpPr>
        <p:spPr>
          <a:xfrm>
            <a:off x="1441375" y="2276426"/>
            <a:ext cx="6989400" cy="543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9pPr>
          </a:lstStyle>
          <a:p/>
        </p:txBody>
      </p:sp>
      <p:sp>
        <p:nvSpPr>
          <p:cNvPr id="239" name="Google Shape;239;p39"/>
          <p:cNvSpPr txBox="1"/>
          <p:nvPr>
            <p:ph idx="6" type="subTitle"/>
          </p:nvPr>
        </p:nvSpPr>
        <p:spPr>
          <a:xfrm>
            <a:off x="1441375" y="3454175"/>
            <a:ext cx="6989400" cy="543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6"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40"/>
          <p:cNvPicPr preferRelativeResize="0"/>
          <p:nvPr/>
        </p:nvPicPr>
        <p:blipFill rotWithShape="1">
          <a:blip r:embed="rId2">
            <a:alphaModFix amt="20000"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40"/>
          <p:cNvSpPr/>
          <p:nvPr/>
        </p:nvSpPr>
        <p:spPr>
          <a:xfrm>
            <a:off x="198225" y="221925"/>
            <a:ext cx="8757900" cy="4692300"/>
          </a:xfrm>
          <a:prstGeom prst="rect">
            <a:avLst/>
          </a:prstGeom>
          <a:solidFill>
            <a:srgbClr val="DACBB6">
              <a:alpha val="4823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43" name="Google Shape;243;p40"/>
          <p:cNvGrpSpPr/>
          <p:nvPr/>
        </p:nvGrpSpPr>
        <p:grpSpPr>
          <a:xfrm>
            <a:off x="358550" y="593475"/>
            <a:ext cx="187800" cy="3956550"/>
            <a:chOff x="386025" y="588225"/>
            <a:chExt cx="187800" cy="3956550"/>
          </a:xfrm>
        </p:grpSpPr>
        <p:sp>
          <p:nvSpPr>
            <p:cNvPr id="244" name="Google Shape;244;p40"/>
            <p:cNvSpPr/>
            <p:nvPr/>
          </p:nvSpPr>
          <p:spPr>
            <a:xfrm>
              <a:off x="386025" y="58822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45" name="Google Shape;245;p40"/>
            <p:cNvSpPr/>
            <p:nvPr/>
          </p:nvSpPr>
          <p:spPr>
            <a:xfrm>
              <a:off x="386025" y="121635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46" name="Google Shape;246;p40"/>
            <p:cNvSpPr/>
            <p:nvPr/>
          </p:nvSpPr>
          <p:spPr>
            <a:xfrm>
              <a:off x="386025" y="372885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47" name="Google Shape;247;p40"/>
            <p:cNvSpPr/>
            <p:nvPr/>
          </p:nvSpPr>
          <p:spPr>
            <a:xfrm>
              <a:off x="386025" y="435697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48" name="Google Shape;248;p40"/>
            <p:cNvSpPr/>
            <p:nvPr/>
          </p:nvSpPr>
          <p:spPr>
            <a:xfrm>
              <a:off x="386025" y="247260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49" name="Google Shape;249;p40"/>
            <p:cNvSpPr/>
            <p:nvPr/>
          </p:nvSpPr>
          <p:spPr>
            <a:xfrm>
              <a:off x="386025" y="310072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50" name="Google Shape;250;p40"/>
            <p:cNvSpPr/>
            <p:nvPr/>
          </p:nvSpPr>
          <p:spPr>
            <a:xfrm>
              <a:off x="386025" y="184447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cxnSp>
        <p:nvCxnSpPr>
          <p:cNvPr id="251" name="Google Shape;251;p40"/>
          <p:cNvCxnSpPr/>
          <p:nvPr/>
        </p:nvCxnSpPr>
        <p:spPr>
          <a:xfrm>
            <a:off x="719875" y="231775"/>
            <a:ext cx="0" cy="46848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2" name="Google Shape;252;p40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3" name="Google Shape;253;p40"/>
          <p:cNvSpPr txBox="1"/>
          <p:nvPr>
            <p:ph idx="1" type="subTitle"/>
          </p:nvPr>
        </p:nvSpPr>
        <p:spPr>
          <a:xfrm>
            <a:off x="937625" y="2980875"/>
            <a:ext cx="2175300" cy="9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4" name="Google Shape;254;p40"/>
          <p:cNvSpPr txBox="1"/>
          <p:nvPr>
            <p:ph idx="2" type="subTitle"/>
          </p:nvPr>
        </p:nvSpPr>
        <p:spPr>
          <a:xfrm>
            <a:off x="3484347" y="2980875"/>
            <a:ext cx="2175300" cy="9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5" name="Google Shape;255;p40"/>
          <p:cNvSpPr txBox="1"/>
          <p:nvPr>
            <p:ph idx="3" type="subTitle"/>
          </p:nvPr>
        </p:nvSpPr>
        <p:spPr>
          <a:xfrm>
            <a:off x="6031075" y="2980875"/>
            <a:ext cx="2175300" cy="9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6" name="Google Shape;256;p40"/>
          <p:cNvSpPr txBox="1"/>
          <p:nvPr>
            <p:ph idx="4" type="subTitle"/>
          </p:nvPr>
        </p:nvSpPr>
        <p:spPr>
          <a:xfrm>
            <a:off x="937625" y="2513175"/>
            <a:ext cx="2175300" cy="543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Roboto Serif SemiBold"/>
              <a:buNone/>
              <a:defRPr sz="26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Roboto Serif SemiBold"/>
              <a:buNone/>
              <a:defRPr sz="26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Roboto Serif SemiBold"/>
              <a:buNone/>
              <a:defRPr sz="26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Roboto Serif SemiBold"/>
              <a:buNone/>
              <a:defRPr sz="26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Roboto Serif SemiBold"/>
              <a:buNone/>
              <a:defRPr sz="26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Roboto Serif SemiBold"/>
              <a:buNone/>
              <a:defRPr sz="26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Roboto Serif SemiBold"/>
              <a:buNone/>
              <a:defRPr sz="26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Roboto Serif SemiBold"/>
              <a:buNone/>
              <a:defRPr sz="26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9pPr>
          </a:lstStyle>
          <a:p/>
        </p:txBody>
      </p:sp>
      <p:sp>
        <p:nvSpPr>
          <p:cNvPr id="257" name="Google Shape;257;p40"/>
          <p:cNvSpPr txBox="1"/>
          <p:nvPr>
            <p:ph idx="5" type="subTitle"/>
          </p:nvPr>
        </p:nvSpPr>
        <p:spPr>
          <a:xfrm>
            <a:off x="3484347" y="2513175"/>
            <a:ext cx="2175300" cy="543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Roboto Serif SemiBold"/>
              <a:buNone/>
              <a:defRPr sz="26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Roboto Serif SemiBold"/>
              <a:buNone/>
              <a:defRPr sz="26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Roboto Serif SemiBold"/>
              <a:buNone/>
              <a:defRPr sz="26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Roboto Serif SemiBold"/>
              <a:buNone/>
              <a:defRPr sz="26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Roboto Serif SemiBold"/>
              <a:buNone/>
              <a:defRPr sz="26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Roboto Serif SemiBold"/>
              <a:buNone/>
              <a:defRPr sz="26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Roboto Serif SemiBold"/>
              <a:buNone/>
              <a:defRPr sz="26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Roboto Serif SemiBold"/>
              <a:buNone/>
              <a:defRPr sz="26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9pPr>
          </a:lstStyle>
          <a:p/>
        </p:txBody>
      </p:sp>
      <p:sp>
        <p:nvSpPr>
          <p:cNvPr id="258" name="Google Shape;258;p40"/>
          <p:cNvSpPr txBox="1"/>
          <p:nvPr>
            <p:ph idx="6" type="subTitle"/>
          </p:nvPr>
        </p:nvSpPr>
        <p:spPr>
          <a:xfrm>
            <a:off x="6031075" y="2513175"/>
            <a:ext cx="2175300" cy="543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Roboto Serif SemiBold"/>
              <a:buNone/>
              <a:defRPr sz="26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Roboto Serif SemiBold"/>
              <a:buNone/>
              <a:defRPr sz="26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Roboto Serif SemiBold"/>
              <a:buNone/>
              <a:defRPr sz="26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Roboto Serif SemiBold"/>
              <a:buNone/>
              <a:defRPr sz="26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Roboto Serif SemiBold"/>
              <a:buNone/>
              <a:defRPr sz="26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Roboto Serif SemiBold"/>
              <a:buNone/>
              <a:defRPr sz="26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Roboto Serif SemiBold"/>
              <a:buNone/>
              <a:defRPr sz="26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Roboto Serif SemiBold"/>
              <a:buNone/>
              <a:defRPr sz="26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7_1"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41"/>
          <p:cNvPicPr preferRelativeResize="0"/>
          <p:nvPr/>
        </p:nvPicPr>
        <p:blipFill rotWithShape="1">
          <a:blip r:embed="rId2">
            <a:alphaModFix amt="20000"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41"/>
          <p:cNvSpPr/>
          <p:nvPr/>
        </p:nvSpPr>
        <p:spPr>
          <a:xfrm>
            <a:off x="198225" y="221925"/>
            <a:ext cx="8757900" cy="4692300"/>
          </a:xfrm>
          <a:prstGeom prst="rect">
            <a:avLst/>
          </a:prstGeom>
          <a:solidFill>
            <a:srgbClr val="DACBB6">
              <a:alpha val="4823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62" name="Google Shape;262;p41"/>
          <p:cNvGrpSpPr/>
          <p:nvPr/>
        </p:nvGrpSpPr>
        <p:grpSpPr>
          <a:xfrm>
            <a:off x="358550" y="593475"/>
            <a:ext cx="187800" cy="3956550"/>
            <a:chOff x="386025" y="588225"/>
            <a:chExt cx="187800" cy="3956550"/>
          </a:xfrm>
        </p:grpSpPr>
        <p:sp>
          <p:nvSpPr>
            <p:cNvPr id="263" name="Google Shape;263;p41"/>
            <p:cNvSpPr/>
            <p:nvPr/>
          </p:nvSpPr>
          <p:spPr>
            <a:xfrm>
              <a:off x="386025" y="58822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64" name="Google Shape;264;p41"/>
            <p:cNvSpPr/>
            <p:nvPr/>
          </p:nvSpPr>
          <p:spPr>
            <a:xfrm>
              <a:off x="386025" y="121635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65" name="Google Shape;265;p41"/>
            <p:cNvSpPr/>
            <p:nvPr/>
          </p:nvSpPr>
          <p:spPr>
            <a:xfrm>
              <a:off x="386025" y="372885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66" name="Google Shape;266;p41"/>
            <p:cNvSpPr/>
            <p:nvPr/>
          </p:nvSpPr>
          <p:spPr>
            <a:xfrm>
              <a:off x="386025" y="435697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67" name="Google Shape;267;p41"/>
            <p:cNvSpPr/>
            <p:nvPr/>
          </p:nvSpPr>
          <p:spPr>
            <a:xfrm>
              <a:off x="386025" y="247260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68" name="Google Shape;268;p41"/>
            <p:cNvSpPr/>
            <p:nvPr/>
          </p:nvSpPr>
          <p:spPr>
            <a:xfrm>
              <a:off x="386025" y="310072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69" name="Google Shape;269;p41"/>
            <p:cNvSpPr/>
            <p:nvPr/>
          </p:nvSpPr>
          <p:spPr>
            <a:xfrm>
              <a:off x="386025" y="184447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cxnSp>
        <p:nvCxnSpPr>
          <p:cNvPr id="270" name="Google Shape;270;p41"/>
          <p:cNvCxnSpPr/>
          <p:nvPr/>
        </p:nvCxnSpPr>
        <p:spPr>
          <a:xfrm>
            <a:off x="719875" y="231775"/>
            <a:ext cx="0" cy="46848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71" name="Google Shape;271;p41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2" name="Google Shape;272;p41"/>
          <p:cNvSpPr txBox="1"/>
          <p:nvPr>
            <p:ph idx="1" type="subTitle"/>
          </p:nvPr>
        </p:nvSpPr>
        <p:spPr>
          <a:xfrm>
            <a:off x="1114550" y="2152588"/>
            <a:ext cx="19752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3" name="Google Shape;273;p41"/>
          <p:cNvSpPr txBox="1"/>
          <p:nvPr>
            <p:ph idx="2" type="subTitle"/>
          </p:nvPr>
        </p:nvSpPr>
        <p:spPr>
          <a:xfrm>
            <a:off x="3584400" y="2152588"/>
            <a:ext cx="19752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4" name="Google Shape;274;p41"/>
          <p:cNvSpPr txBox="1"/>
          <p:nvPr>
            <p:ph idx="3" type="subTitle"/>
          </p:nvPr>
        </p:nvSpPr>
        <p:spPr>
          <a:xfrm>
            <a:off x="1114550" y="3931175"/>
            <a:ext cx="19752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5" name="Google Shape;275;p41"/>
          <p:cNvSpPr txBox="1"/>
          <p:nvPr>
            <p:ph idx="4" type="subTitle"/>
          </p:nvPr>
        </p:nvSpPr>
        <p:spPr>
          <a:xfrm>
            <a:off x="3584400" y="3931175"/>
            <a:ext cx="19752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6" name="Google Shape;276;p41"/>
          <p:cNvSpPr txBox="1"/>
          <p:nvPr>
            <p:ph idx="5" type="subTitle"/>
          </p:nvPr>
        </p:nvSpPr>
        <p:spPr>
          <a:xfrm>
            <a:off x="6054249" y="2152588"/>
            <a:ext cx="19752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7" name="Google Shape;277;p41"/>
          <p:cNvSpPr txBox="1"/>
          <p:nvPr>
            <p:ph idx="6" type="subTitle"/>
          </p:nvPr>
        </p:nvSpPr>
        <p:spPr>
          <a:xfrm>
            <a:off x="6054249" y="3931175"/>
            <a:ext cx="19752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8" name="Google Shape;278;p41"/>
          <p:cNvSpPr txBox="1"/>
          <p:nvPr>
            <p:ph idx="7" type="subTitle"/>
          </p:nvPr>
        </p:nvSpPr>
        <p:spPr>
          <a:xfrm>
            <a:off x="1113050" y="1684888"/>
            <a:ext cx="1978200" cy="543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solidFill>
                  <a:schemeClr val="dk1"/>
                </a:solidFill>
                <a:latin typeface="Roboto Serif SemiBold"/>
                <a:ea typeface="Roboto Serif SemiBold"/>
                <a:cs typeface="Roboto Serif SemiBold"/>
                <a:sym typeface="Roboto Serif SemiBold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9pPr>
          </a:lstStyle>
          <a:p/>
        </p:txBody>
      </p:sp>
      <p:sp>
        <p:nvSpPr>
          <p:cNvPr id="279" name="Google Shape;279;p41"/>
          <p:cNvSpPr txBox="1"/>
          <p:nvPr>
            <p:ph idx="8" type="subTitle"/>
          </p:nvPr>
        </p:nvSpPr>
        <p:spPr>
          <a:xfrm>
            <a:off x="3582900" y="1684888"/>
            <a:ext cx="1978200" cy="543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solidFill>
                  <a:schemeClr val="dk1"/>
                </a:solidFill>
                <a:latin typeface="Roboto Serif SemiBold"/>
                <a:ea typeface="Roboto Serif SemiBold"/>
                <a:cs typeface="Roboto Serif SemiBold"/>
                <a:sym typeface="Roboto Serif SemiBold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9pPr>
          </a:lstStyle>
          <a:p/>
        </p:txBody>
      </p:sp>
      <p:sp>
        <p:nvSpPr>
          <p:cNvPr id="280" name="Google Shape;280;p41"/>
          <p:cNvSpPr txBox="1"/>
          <p:nvPr>
            <p:ph idx="9" type="subTitle"/>
          </p:nvPr>
        </p:nvSpPr>
        <p:spPr>
          <a:xfrm>
            <a:off x="6052749" y="1684888"/>
            <a:ext cx="1978200" cy="543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solidFill>
                  <a:schemeClr val="dk1"/>
                </a:solidFill>
                <a:latin typeface="Roboto Serif SemiBold"/>
                <a:ea typeface="Roboto Serif SemiBold"/>
                <a:cs typeface="Roboto Serif SemiBold"/>
                <a:sym typeface="Roboto Serif SemiBold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9pPr>
          </a:lstStyle>
          <a:p/>
        </p:txBody>
      </p:sp>
      <p:sp>
        <p:nvSpPr>
          <p:cNvPr id="281" name="Google Shape;281;p41"/>
          <p:cNvSpPr txBox="1"/>
          <p:nvPr>
            <p:ph idx="13" type="subTitle"/>
          </p:nvPr>
        </p:nvSpPr>
        <p:spPr>
          <a:xfrm>
            <a:off x="1113050" y="3463475"/>
            <a:ext cx="1978200" cy="543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solidFill>
                  <a:schemeClr val="dk1"/>
                </a:solidFill>
                <a:latin typeface="Roboto Serif SemiBold"/>
                <a:ea typeface="Roboto Serif SemiBold"/>
                <a:cs typeface="Roboto Serif SemiBold"/>
                <a:sym typeface="Roboto Serif SemiBold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9pPr>
          </a:lstStyle>
          <a:p/>
        </p:txBody>
      </p:sp>
      <p:sp>
        <p:nvSpPr>
          <p:cNvPr id="282" name="Google Shape;282;p41"/>
          <p:cNvSpPr txBox="1"/>
          <p:nvPr>
            <p:ph idx="14" type="subTitle"/>
          </p:nvPr>
        </p:nvSpPr>
        <p:spPr>
          <a:xfrm>
            <a:off x="3582900" y="3463475"/>
            <a:ext cx="1978200" cy="543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solidFill>
                  <a:schemeClr val="dk1"/>
                </a:solidFill>
                <a:latin typeface="Roboto Serif SemiBold"/>
                <a:ea typeface="Roboto Serif SemiBold"/>
                <a:cs typeface="Roboto Serif SemiBold"/>
                <a:sym typeface="Roboto Serif SemiBold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9pPr>
          </a:lstStyle>
          <a:p/>
        </p:txBody>
      </p:sp>
      <p:sp>
        <p:nvSpPr>
          <p:cNvPr id="283" name="Google Shape;283;p41"/>
          <p:cNvSpPr txBox="1"/>
          <p:nvPr>
            <p:ph idx="15" type="subTitle"/>
          </p:nvPr>
        </p:nvSpPr>
        <p:spPr>
          <a:xfrm>
            <a:off x="6052749" y="3463475"/>
            <a:ext cx="1978200" cy="543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solidFill>
                  <a:schemeClr val="dk1"/>
                </a:solidFill>
                <a:latin typeface="Roboto Serif SemiBold"/>
                <a:ea typeface="Roboto Serif SemiBold"/>
                <a:cs typeface="Roboto Serif SemiBold"/>
                <a:sym typeface="Roboto Serif SemiBold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42"/>
          <p:cNvPicPr preferRelativeResize="0"/>
          <p:nvPr/>
        </p:nvPicPr>
        <p:blipFill rotWithShape="1">
          <a:blip r:embed="rId2">
            <a:alphaModFix amt="20000"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42"/>
          <p:cNvSpPr/>
          <p:nvPr/>
        </p:nvSpPr>
        <p:spPr>
          <a:xfrm>
            <a:off x="198225" y="221925"/>
            <a:ext cx="8757900" cy="4692300"/>
          </a:xfrm>
          <a:prstGeom prst="rect">
            <a:avLst/>
          </a:prstGeom>
          <a:solidFill>
            <a:srgbClr val="DACBB6">
              <a:alpha val="4823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87" name="Google Shape;287;p42"/>
          <p:cNvGrpSpPr/>
          <p:nvPr/>
        </p:nvGrpSpPr>
        <p:grpSpPr>
          <a:xfrm>
            <a:off x="358550" y="593475"/>
            <a:ext cx="187800" cy="3956550"/>
            <a:chOff x="386025" y="588225"/>
            <a:chExt cx="187800" cy="3956550"/>
          </a:xfrm>
        </p:grpSpPr>
        <p:sp>
          <p:nvSpPr>
            <p:cNvPr id="288" name="Google Shape;288;p42"/>
            <p:cNvSpPr/>
            <p:nvPr/>
          </p:nvSpPr>
          <p:spPr>
            <a:xfrm>
              <a:off x="386025" y="58822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89" name="Google Shape;289;p42"/>
            <p:cNvSpPr/>
            <p:nvPr/>
          </p:nvSpPr>
          <p:spPr>
            <a:xfrm>
              <a:off x="386025" y="121635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90" name="Google Shape;290;p42"/>
            <p:cNvSpPr/>
            <p:nvPr/>
          </p:nvSpPr>
          <p:spPr>
            <a:xfrm>
              <a:off x="386025" y="372885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91" name="Google Shape;291;p42"/>
            <p:cNvSpPr/>
            <p:nvPr/>
          </p:nvSpPr>
          <p:spPr>
            <a:xfrm>
              <a:off x="386025" y="435697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92" name="Google Shape;292;p42"/>
            <p:cNvSpPr/>
            <p:nvPr/>
          </p:nvSpPr>
          <p:spPr>
            <a:xfrm>
              <a:off x="386025" y="247260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93" name="Google Shape;293;p42"/>
            <p:cNvSpPr/>
            <p:nvPr/>
          </p:nvSpPr>
          <p:spPr>
            <a:xfrm>
              <a:off x="386025" y="310072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94" name="Google Shape;294;p42"/>
            <p:cNvSpPr/>
            <p:nvPr/>
          </p:nvSpPr>
          <p:spPr>
            <a:xfrm>
              <a:off x="386025" y="184447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cxnSp>
        <p:nvCxnSpPr>
          <p:cNvPr id="295" name="Google Shape;295;p42"/>
          <p:cNvCxnSpPr/>
          <p:nvPr/>
        </p:nvCxnSpPr>
        <p:spPr>
          <a:xfrm>
            <a:off x="719875" y="231775"/>
            <a:ext cx="0" cy="46848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96" name="Google Shape;296;p42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7" name="Google Shape;297;p42"/>
          <p:cNvSpPr txBox="1"/>
          <p:nvPr>
            <p:ph idx="1" type="body"/>
          </p:nvPr>
        </p:nvSpPr>
        <p:spPr>
          <a:xfrm>
            <a:off x="720000" y="1215750"/>
            <a:ext cx="7704000" cy="32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Nunito Light"/>
              <a:buChar char="●"/>
              <a:defRPr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1200"/>
              <a:buFont typeface="Nunito Light"/>
              <a:buChar char="■"/>
              <a:defRPr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1200"/>
              <a:buFont typeface="Nunito Light"/>
              <a:buChar char="●"/>
              <a:defRPr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Char char="○"/>
              <a:defRPr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Char char="■"/>
              <a:defRPr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Char char="●"/>
              <a:defRPr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Char char="○"/>
              <a:defRPr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9_1_1"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43"/>
          <p:cNvPicPr preferRelativeResize="0"/>
          <p:nvPr/>
        </p:nvPicPr>
        <p:blipFill rotWithShape="1">
          <a:blip r:embed="rId2">
            <a:alphaModFix amt="20000"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43"/>
          <p:cNvSpPr/>
          <p:nvPr/>
        </p:nvSpPr>
        <p:spPr>
          <a:xfrm>
            <a:off x="198225" y="221925"/>
            <a:ext cx="8757900" cy="4692300"/>
          </a:xfrm>
          <a:prstGeom prst="rect">
            <a:avLst/>
          </a:prstGeom>
          <a:solidFill>
            <a:srgbClr val="DACBB6">
              <a:alpha val="4823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301" name="Google Shape;301;p43"/>
          <p:cNvGrpSpPr/>
          <p:nvPr/>
        </p:nvGrpSpPr>
        <p:grpSpPr>
          <a:xfrm>
            <a:off x="358550" y="593475"/>
            <a:ext cx="187800" cy="3956550"/>
            <a:chOff x="386025" y="588225"/>
            <a:chExt cx="187800" cy="3956550"/>
          </a:xfrm>
        </p:grpSpPr>
        <p:sp>
          <p:nvSpPr>
            <p:cNvPr id="302" name="Google Shape;302;p43"/>
            <p:cNvSpPr/>
            <p:nvPr/>
          </p:nvSpPr>
          <p:spPr>
            <a:xfrm>
              <a:off x="386025" y="58822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03" name="Google Shape;303;p43"/>
            <p:cNvSpPr/>
            <p:nvPr/>
          </p:nvSpPr>
          <p:spPr>
            <a:xfrm>
              <a:off x="386025" y="121635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04" name="Google Shape;304;p43"/>
            <p:cNvSpPr/>
            <p:nvPr/>
          </p:nvSpPr>
          <p:spPr>
            <a:xfrm>
              <a:off x="386025" y="372885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05" name="Google Shape;305;p43"/>
            <p:cNvSpPr/>
            <p:nvPr/>
          </p:nvSpPr>
          <p:spPr>
            <a:xfrm>
              <a:off x="386025" y="435697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06" name="Google Shape;306;p43"/>
            <p:cNvSpPr/>
            <p:nvPr/>
          </p:nvSpPr>
          <p:spPr>
            <a:xfrm>
              <a:off x="386025" y="247260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07" name="Google Shape;307;p43"/>
            <p:cNvSpPr/>
            <p:nvPr/>
          </p:nvSpPr>
          <p:spPr>
            <a:xfrm>
              <a:off x="386025" y="310072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08" name="Google Shape;308;p43"/>
            <p:cNvSpPr/>
            <p:nvPr/>
          </p:nvSpPr>
          <p:spPr>
            <a:xfrm>
              <a:off x="386025" y="184447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cxnSp>
        <p:nvCxnSpPr>
          <p:cNvPr id="309" name="Google Shape;309;p43"/>
          <p:cNvCxnSpPr/>
          <p:nvPr/>
        </p:nvCxnSpPr>
        <p:spPr>
          <a:xfrm>
            <a:off x="719875" y="231775"/>
            <a:ext cx="0" cy="46848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10" name="Google Shape;310;p43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44"/>
          <p:cNvPicPr preferRelativeResize="0"/>
          <p:nvPr/>
        </p:nvPicPr>
        <p:blipFill rotWithShape="1">
          <a:blip r:embed="rId2">
            <a:alphaModFix amt="20000"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44"/>
          <p:cNvSpPr/>
          <p:nvPr/>
        </p:nvSpPr>
        <p:spPr>
          <a:xfrm>
            <a:off x="198225" y="221925"/>
            <a:ext cx="8757900" cy="4692300"/>
          </a:xfrm>
          <a:prstGeom prst="rect">
            <a:avLst/>
          </a:prstGeom>
          <a:solidFill>
            <a:srgbClr val="DACBB6">
              <a:alpha val="4823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314" name="Google Shape;314;p44"/>
          <p:cNvGrpSpPr/>
          <p:nvPr/>
        </p:nvGrpSpPr>
        <p:grpSpPr>
          <a:xfrm>
            <a:off x="358550" y="593475"/>
            <a:ext cx="187800" cy="3956550"/>
            <a:chOff x="386025" y="588225"/>
            <a:chExt cx="187800" cy="3956550"/>
          </a:xfrm>
        </p:grpSpPr>
        <p:sp>
          <p:nvSpPr>
            <p:cNvPr id="315" name="Google Shape;315;p44"/>
            <p:cNvSpPr/>
            <p:nvPr/>
          </p:nvSpPr>
          <p:spPr>
            <a:xfrm>
              <a:off x="386025" y="58822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16" name="Google Shape;316;p44"/>
            <p:cNvSpPr/>
            <p:nvPr/>
          </p:nvSpPr>
          <p:spPr>
            <a:xfrm>
              <a:off x="386025" y="121635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17" name="Google Shape;317;p44"/>
            <p:cNvSpPr/>
            <p:nvPr/>
          </p:nvSpPr>
          <p:spPr>
            <a:xfrm>
              <a:off x="386025" y="372885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18" name="Google Shape;318;p44"/>
            <p:cNvSpPr/>
            <p:nvPr/>
          </p:nvSpPr>
          <p:spPr>
            <a:xfrm>
              <a:off x="386025" y="435697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19" name="Google Shape;319;p44"/>
            <p:cNvSpPr/>
            <p:nvPr/>
          </p:nvSpPr>
          <p:spPr>
            <a:xfrm>
              <a:off x="386025" y="247260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20" name="Google Shape;320;p44"/>
            <p:cNvSpPr/>
            <p:nvPr/>
          </p:nvSpPr>
          <p:spPr>
            <a:xfrm>
              <a:off x="386025" y="310072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21" name="Google Shape;321;p44"/>
            <p:cNvSpPr/>
            <p:nvPr/>
          </p:nvSpPr>
          <p:spPr>
            <a:xfrm>
              <a:off x="386025" y="184447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cxnSp>
        <p:nvCxnSpPr>
          <p:cNvPr id="322" name="Google Shape;322;p44"/>
          <p:cNvCxnSpPr/>
          <p:nvPr/>
        </p:nvCxnSpPr>
        <p:spPr>
          <a:xfrm>
            <a:off x="719875" y="231775"/>
            <a:ext cx="0" cy="46848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23" name="Google Shape;323;p44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24" name="Google Shape;324;p44"/>
          <p:cNvSpPr txBox="1"/>
          <p:nvPr>
            <p:ph idx="1" type="subTitle"/>
          </p:nvPr>
        </p:nvSpPr>
        <p:spPr>
          <a:xfrm>
            <a:off x="4725900" y="1750678"/>
            <a:ext cx="3698100" cy="273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 b="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25" name="Google Shape;325;p44"/>
          <p:cNvSpPr txBox="1"/>
          <p:nvPr>
            <p:ph idx="2" type="subTitle"/>
          </p:nvPr>
        </p:nvSpPr>
        <p:spPr>
          <a:xfrm>
            <a:off x="720000" y="1750678"/>
            <a:ext cx="3698100" cy="273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 b="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26" name="Google Shape;326;p44"/>
          <p:cNvSpPr txBox="1"/>
          <p:nvPr>
            <p:ph idx="3" type="subTitle"/>
          </p:nvPr>
        </p:nvSpPr>
        <p:spPr>
          <a:xfrm>
            <a:off x="720000" y="1282975"/>
            <a:ext cx="3698100" cy="543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"/>
              <a:buNone/>
              <a:defRPr b="1" sz="2000">
                <a:latin typeface="Roboto Serif"/>
                <a:ea typeface="Roboto Serif"/>
                <a:cs typeface="Roboto Serif"/>
                <a:sym typeface="Roboto Serif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"/>
              <a:buNone/>
              <a:defRPr b="1" sz="2000">
                <a:latin typeface="Roboto Serif"/>
                <a:ea typeface="Roboto Serif"/>
                <a:cs typeface="Roboto Serif"/>
                <a:sym typeface="Roboto Serif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"/>
              <a:buNone/>
              <a:defRPr b="1" sz="2000">
                <a:latin typeface="Roboto Serif"/>
                <a:ea typeface="Roboto Serif"/>
                <a:cs typeface="Roboto Serif"/>
                <a:sym typeface="Roboto Serif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"/>
              <a:buNone/>
              <a:defRPr b="1" sz="2000">
                <a:latin typeface="Roboto Serif"/>
                <a:ea typeface="Roboto Serif"/>
                <a:cs typeface="Roboto Serif"/>
                <a:sym typeface="Roboto Serif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"/>
              <a:buNone/>
              <a:defRPr b="1" sz="2000">
                <a:latin typeface="Roboto Serif"/>
                <a:ea typeface="Roboto Serif"/>
                <a:cs typeface="Roboto Serif"/>
                <a:sym typeface="Roboto Serif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"/>
              <a:buNone/>
              <a:defRPr b="1" sz="2000">
                <a:latin typeface="Roboto Serif"/>
                <a:ea typeface="Roboto Serif"/>
                <a:cs typeface="Roboto Serif"/>
                <a:sym typeface="Roboto Serif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"/>
              <a:buNone/>
              <a:defRPr b="1" sz="2000">
                <a:latin typeface="Roboto Serif"/>
                <a:ea typeface="Roboto Serif"/>
                <a:cs typeface="Roboto Serif"/>
                <a:sym typeface="Roboto Serif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"/>
              <a:buNone/>
              <a:defRPr b="1" sz="2000">
                <a:latin typeface="Roboto Serif"/>
                <a:ea typeface="Roboto Serif"/>
                <a:cs typeface="Roboto Serif"/>
                <a:sym typeface="Roboto Serif"/>
              </a:defRPr>
            </a:lvl9pPr>
          </a:lstStyle>
          <a:p/>
        </p:txBody>
      </p:sp>
      <p:sp>
        <p:nvSpPr>
          <p:cNvPr id="327" name="Google Shape;327;p44"/>
          <p:cNvSpPr txBox="1"/>
          <p:nvPr>
            <p:ph idx="4" type="subTitle"/>
          </p:nvPr>
        </p:nvSpPr>
        <p:spPr>
          <a:xfrm>
            <a:off x="4725900" y="1282975"/>
            <a:ext cx="3698100" cy="543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"/>
              <a:buNone/>
              <a:defRPr b="1" sz="2000">
                <a:latin typeface="Roboto Serif"/>
                <a:ea typeface="Roboto Serif"/>
                <a:cs typeface="Roboto Serif"/>
                <a:sym typeface="Roboto Serif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"/>
              <a:buNone/>
              <a:defRPr b="1" sz="2000">
                <a:latin typeface="Roboto Serif"/>
                <a:ea typeface="Roboto Serif"/>
                <a:cs typeface="Roboto Serif"/>
                <a:sym typeface="Roboto Serif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"/>
              <a:buNone/>
              <a:defRPr b="1" sz="2000">
                <a:latin typeface="Roboto Serif"/>
                <a:ea typeface="Roboto Serif"/>
                <a:cs typeface="Roboto Serif"/>
                <a:sym typeface="Roboto Serif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"/>
              <a:buNone/>
              <a:defRPr b="1" sz="2000">
                <a:latin typeface="Roboto Serif"/>
                <a:ea typeface="Roboto Serif"/>
                <a:cs typeface="Roboto Serif"/>
                <a:sym typeface="Roboto Serif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"/>
              <a:buNone/>
              <a:defRPr b="1" sz="2000">
                <a:latin typeface="Roboto Serif"/>
                <a:ea typeface="Roboto Serif"/>
                <a:cs typeface="Roboto Serif"/>
                <a:sym typeface="Roboto Serif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"/>
              <a:buNone/>
              <a:defRPr b="1" sz="2000">
                <a:latin typeface="Roboto Serif"/>
                <a:ea typeface="Roboto Serif"/>
                <a:cs typeface="Roboto Serif"/>
                <a:sym typeface="Roboto Serif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"/>
              <a:buNone/>
              <a:defRPr b="1" sz="2000">
                <a:latin typeface="Roboto Serif"/>
                <a:ea typeface="Roboto Serif"/>
                <a:cs typeface="Roboto Serif"/>
                <a:sym typeface="Roboto Serif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"/>
              <a:buNone/>
              <a:defRPr b="1" sz="2000">
                <a:latin typeface="Roboto Serif"/>
                <a:ea typeface="Roboto Serif"/>
                <a:cs typeface="Roboto Serif"/>
                <a:sym typeface="Roboto Serif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BLANK_1_1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27"/>
          <p:cNvPicPr preferRelativeResize="0"/>
          <p:nvPr/>
        </p:nvPicPr>
        <p:blipFill rotWithShape="1">
          <a:blip r:embed="rId2">
            <a:alphaModFix amt="20000"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7"/>
          <p:cNvSpPr/>
          <p:nvPr/>
        </p:nvSpPr>
        <p:spPr>
          <a:xfrm>
            <a:off x="198225" y="221925"/>
            <a:ext cx="8757900" cy="4692300"/>
          </a:xfrm>
          <a:prstGeom prst="rect">
            <a:avLst/>
          </a:prstGeom>
          <a:solidFill>
            <a:srgbClr val="DACBB6">
              <a:alpha val="4823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5" name="Google Shape;25;p27"/>
          <p:cNvGrpSpPr/>
          <p:nvPr/>
        </p:nvGrpSpPr>
        <p:grpSpPr>
          <a:xfrm>
            <a:off x="358550" y="593475"/>
            <a:ext cx="187800" cy="3956550"/>
            <a:chOff x="386025" y="588225"/>
            <a:chExt cx="187800" cy="3956550"/>
          </a:xfrm>
        </p:grpSpPr>
        <p:sp>
          <p:nvSpPr>
            <p:cNvPr id="26" name="Google Shape;26;p27"/>
            <p:cNvSpPr/>
            <p:nvPr/>
          </p:nvSpPr>
          <p:spPr>
            <a:xfrm>
              <a:off x="386025" y="58822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7" name="Google Shape;27;p27"/>
            <p:cNvSpPr/>
            <p:nvPr/>
          </p:nvSpPr>
          <p:spPr>
            <a:xfrm>
              <a:off x="386025" y="121635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8" name="Google Shape;28;p27"/>
            <p:cNvSpPr/>
            <p:nvPr/>
          </p:nvSpPr>
          <p:spPr>
            <a:xfrm>
              <a:off x="386025" y="372885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9" name="Google Shape;29;p27"/>
            <p:cNvSpPr/>
            <p:nvPr/>
          </p:nvSpPr>
          <p:spPr>
            <a:xfrm>
              <a:off x="386025" y="435697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0" name="Google Shape;30;p27"/>
            <p:cNvSpPr/>
            <p:nvPr/>
          </p:nvSpPr>
          <p:spPr>
            <a:xfrm>
              <a:off x="386025" y="247260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1" name="Google Shape;31;p27"/>
            <p:cNvSpPr/>
            <p:nvPr/>
          </p:nvSpPr>
          <p:spPr>
            <a:xfrm>
              <a:off x="386025" y="310072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2" name="Google Shape;32;p27"/>
            <p:cNvSpPr/>
            <p:nvPr/>
          </p:nvSpPr>
          <p:spPr>
            <a:xfrm>
              <a:off x="386025" y="184447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cxnSp>
        <p:nvCxnSpPr>
          <p:cNvPr id="33" name="Google Shape;33;p27"/>
          <p:cNvCxnSpPr/>
          <p:nvPr/>
        </p:nvCxnSpPr>
        <p:spPr>
          <a:xfrm>
            <a:off x="719875" y="231775"/>
            <a:ext cx="0" cy="46848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4" name="Google Shape;34;p27"/>
          <p:cNvSpPr txBox="1"/>
          <p:nvPr>
            <p:ph type="title"/>
          </p:nvPr>
        </p:nvSpPr>
        <p:spPr>
          <a:xfrm>
            <a:off x="5093175" y="3459825"/>
            <a:ext cx="3087900" cy="52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5" name="Google Shape;35;p27"/>
          <p:cNvSpPr txBox="1"/>
          <p:nvPr>
            <p:ph idx="1" type="subTitle"/>
          </p:nvPr>
        </p:nvSpPr>
        <p:spPr>
          <a:xfrm>
            <a:off x="5093150" y="1157775"/>
            <a:ext cx="3087900" cy="2302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6" name="Google Shape;36;p27"/>
          <p:cNvSpPr/>
          <p:nvPr>
            <p:ph idx="2" type="pic"/>
          </p:nvPr>
        </p:nvSpPr>
        <p:spPr>
          <a:xfrm>
            <a:off x="1288375" y="996900"/>
            <a:ext cx="3087900" cy="3149700"/>
          </a:xfrm>
          <a:prstGeom prst="rect">
            <a:avLst/>
          </a:prstGeom>
          <a:noFill/>
          <a:ln cap="flat" cmpd="sng" w="114300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5"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45"/>
          <p:cNvPicPr preferRelativeResize="0"/>
          <p:nvPr/>
        </p:nvPicPr>
        <p:blipFill rotWithShape="1">
          <a:blip r:embed="rId2">
            <a:alphaModFix amt="20000"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45"/>
          <p:cNvSpPr/>
          <p:nvPr/>
        </p:nvSpPr>
        <p:spPr>
          <a:xfrm>
            <a:off x="198225" y="221925"/>
            <a:ext cx="8757900" cy="4692300"/>
          </a:xfrm>
          <a:prstGeom prst="rect">
            <a:avLst/>
          </a:prstGeom>
          <a:solidFill>
            <a:srgbClr val="DACBB6">
              <a:alpha val="4823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331" name="Google Shape;331;p45"/>
          <p:cNvGrpSpPr/>
          <p:nvPr/>
        </p:nvGrpSpPr>
        <p:grpSpPr>
          <a:xfrm>
            <a:off x="358550" y="593475"/>
            <a:ext cx="187800" cy="3956550"/>
            <a:chOff x="386025" y="588225"/>
            <a:chExt cx="187800" cy="3956550"/>
          </a:xfrm>
        </p:grpSpPr>
        <p:sp>
          <p:nvSpPr>
            <p:cNvPr id="332" name="Google Shape;332;p45"/>
            <p:cNvSpPr/>
            <p:nvPr/>
          </p:nvSpPr>
          <p:spPr>
            <a:xfrm>
              <a:off x="386025" y="58822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3" name="Google Shape;333;p45"/>
            <p:cNvSpPr/>
            <p:nvPr/>
          </p:nvSpPr>
          <p:spPr>
            <a:xfrm>
              <a:off x="386025" y="121635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4" name="Google Shape;334;p45"/>
            <p:cNvSpPr/>
            <p:nvPr/>
          </p:nvSpPr>
          <p:spPr>
            <a:xfrm>
              <a:off x="386025" y="372885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5" name="Google Shape;335;p45"/>
            <p:cNvSpPr/>
            <p:nvPr/>
          </p:nvSpPr>
          <p:spPr>
            <a:xfrm>
              <a:off x="386025" y="435697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6" name="Google Shape;336;p45"/>
            <p:cNvSpPr/>
            <p:nvPr/>
          </p:nvSpPr>
          <p:spPr>
            <a:xfrm>
              <a:off x="386025" y="247260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7" name="Google Shape;337;p45"/>
            <p:cNvSpPr/>
            <p:nvPr/>
          </p:nvSpPr>
          <p:spPr>
            <a:xfrm>
              <a:off x="386025" y="310072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8" name="Google Shape;338;p45"/>
            <p:cNvSpPr/>
            <p:nvPr/>
          </p:nvSpPr>
          <p:spPr>
            <a:xfrm>
              <a:off x="386025" y="184447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cxnSp>
        <p:nvCxnSpPr>
          <p:cNvPr id="339" name="Google Shape;339;p45"/>
          <p:cNvCxnSpPr/>
          <p:nvPr/>
        </p:nvCxnSpPr>
        <p:spPr>
          <a:xfrm>
            <a:off x="719875" y="231775"/>
            <a:ext cx="0" cy="46848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40" name="Google Shape;340;p45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41" name="Google Shape;341;p45"/>
          <p:cNvSpPr txBox="1"/>
          <p:nvPr>
            <p:ph idx="1" type="subTitle"/>
          </p:nvPr>
        </p:nvSpPr>
        <p:spPr>
          <a:xfrm>
            <a:off x="1888825" y="1804100"/>
            <a:ext cx="2409300" cy="9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2" name="Google Shape;342;p45"/>
          <p:cNvSpPr txBox="1"/>
          <p:nvPr>
            <p:ph idx="2" type="subTitle"/>
          </p:nvPr>
        </p:nvSpPr>
        <p:spPr>
          <a:xfrm>
            <a:off x="5466724" y="1804100"/>
            <a:ext cx="2409300" cy="9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3" name="Google Shape;343;p45"/>
          <p:cNvSpPr txBox="1"/>
          <p:nvPr>
            <p:ph idx="3" type="subTitle"/>
          </p:nvPr>
        </p:nvSpPr>
        <p:spPr>
          <a:xfrm>
            <a:off x="1888825" y="3449650"/>
            <a:ext cx="2409300" cy="9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4" name="Google Shape;344;p45"/>
          <p:cNvSpPr txBox="1"/>
          <p:nvPr>
            <p:ph idx="4" type="subTitle"/>
          </p:nvPr>
        </p:nvSpPr>
        <p:spPr>
          <a:xfrm>
            <a:off x="5466724" y="3449650"/>
            <a:ext cx="2409300" cy="9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5" name="Google Shape;345;p45"/>
          <p:cNvSpPr txBox="1"/>
          <p:nvPr>
            <p:ph idx="5" type="subTitle"/>
          </p:nvPr>
        </p:nvSpPr>
        <p:spPr>
          <a:xfrm>
            <a:off x="1888825" y="1336400"/>
            <a:ext cx="2409300" cy="543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9pPr>
          </a:lstStyle>
          <a:p/>
        </p:txBody>
      </p:sp>
      <p:sp>
        <p:nvSpPr>
          <p:cNvPr id="346" name="Google Shape;346;p45"/>
          <p:cNvSpPr txBox="1"/>
          <p:nvPr>
            <p:ph idx="6" type="subTitle"/>
          </p:nvPr>
        </p:nvSpPr>
        <p:spPr>
          <a:xfrm>
            <a:off x="5466724" y="1336400"/>
            <a:ext cx="2409300" cy="543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9pPr>
          </a:lstStyle>
          <a:p/>
        </p:txBody>
      </p:sp>
      <p:sp>
        <p:nvSpPr>
          <p:cNvPr id="347" name="Google Shape;347;p45"/>
          <p:cNvSpPr txBox="1"/>
          <p:nvPr>
            <p:ph idx="7" type="subTitle"/>
          </p:nvPr>
        </p:nvSpPr>
        <p:spPr>
          <a:xfrm>
            <a:off x="1888825" y="2981950"/>
            <a:ext cx="2409300" cy="543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9pPr>
          </a:lstStyle>
          <a:p/>
        </p:txBody>
      </p:sp>
      <p:sp>
        <p:nvSpPr>
          <p:cNvPr id="348" name="Google Shape;348;p45"/>
          <p:cNvSpPr txBox="1"/>
          <p:nvPr>
            <p:ph idx="8" type="subTitle"/>
          </p:nvPr>
        </p:nvSpPr>
        <p:spPr>
          <a:xfrm>
            <a:off x="5466724" y="2981950"/>
            <a:ext cx="2409300" cy="543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erif SemiBold"/>
              <a:buNone/>
              <a:defRPr sz="2000">
                <a:latin typeface="Roboto Serif SemiBold"/>
                <a:ea typeface="Roboto Serif SemiBold"/>
                <a:cs typeface="Roboto Serif SemiBold"/>
                <a:sym typeface="Roboto Serif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4"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p46"/>
          <p:cNvPicPr preferRelativeResize="0"/>
          <p:nvPr/>
        </p:nvPicPr>
        <p:blipFill rotWithShape="1">
          <a:blip r:embed="rId2">
            <a:alphaModFix amt="20000"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46"/>
          <p:cNvSpPr/>
          <p:nvPr/>
        </p:nvSpPr>
        <p:spPr>
          <a:xfrm>
            <a:off x="198225" y="221925"/>
            <a:ext cx="8757900" cy="4692300"/>
          </a:xfrm>
          <a:prstGeom prst="rect">
            <a:avLst/>
          </a:prstGeom>
          <a:solidFill>
            <a:srgbClr val="DACBB6">
              <a:alpha val="4823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352" name="Google Shape;352;p46"/>
          <p:cNvGrpSpPr/>
          <p:nvPr/>
        </p:nvGrpSpPr>
        <p:grpSpPr>
          <a:xfrm>
            <a:off x="358550" y="593475"/>
            <a:ext cx="187800" cy="3956550"/>
            <a:chOff x="386025" y="588225"/>
            <a:chExt cx="187800" cy="3956550"/>
          </a:xfrm>
        </p:grpSpPr>
        <p:sp>
          <p:nvSpPr>
            <p:cNvPr id="353" name="Google Shape;353;p46"/>
            <p:cNvSpPr/>
            <p:nvPr/>
          </p:nvSpPr>
          <p:spPr>
            <a:xfrm>
              <a:off x="386025" y="58822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54" name="Google Shape;354;p46"/>
            <p:cNvSpPr/>
            <p:nvPr/>
          </p:nvSpPr>
          <p:spPr>
            <a:xfrm>
              <a:off x="386025" y="121635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55" name="Google Shape;355;p46"/>
            <p:cNvSpPr/>
            <p:nvPr/>
          </p:nvSpPr>
          <p:spPr>
            <a:xfrm>
              <a:off x="386025" y="372885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56" name="Google Shape;356;p46"/>
            <p:cNvSpPr/>
            <p:nvPr/>
          </p:nvSpPr>
          <p:spPr>
            <a:xfrm>
              <a:off x="386025" y="435697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57" name="Google Shape;357;p46"/>
            <p:cNvSpPr/>
            <p:nvPr/>
          </p:nvSpPr>
          <p:spPr>
            <a:xfrm>
              <a:off x="386025" y="247260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58" name="Google Shape;358;p46"/>
            <p:cNvSpPr/>
            <p:nvPr/>
          </p:nvSpPr>
          <p:spPr>
            <a:xfrm>
              <a:off x="386025" y="310072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59" name="Google Shape;359;p46"/>
            <p:cNvSpPr/>
            <p:nvPr/>
          </p:nvSpPr>
          <p:spPr>
            <a:xfrm>
              <a:off x="386025" y="184447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cxnSp>
        <p:nvCxnSpPr>
          <p:cNvPr id="360" name="Google Shape;360;p46"/>
          <p:cNvCxnSpPr/>
          <p:nvPr/>
        </p:nvCxnSpPr>
        <p:spPr>
          <a:xfrm>
            <a:off x="719875" y="231775"/>
            <a:ext cx="0" cy="46848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61" name="Google Shape;361;p46"/>
          <p:cNvSpPr txBox="1"/>
          <p:nvPr>
            <p:ph type="title"/>
          </p:nvPr>
        </p:nvSpPr>
        <p:spPr>
          <a:xfrm>
            <a:off x="938975" y="2009950"/>
            <a:ext cx="3378900" cy="620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62" name="Google Shape;362;p46"/>
          <p:cNvSpPr txBox="1"/>
          <p:nvPr>
            <p:ph idx="1" type="subTitle"/>
          </p:nvPr>
        </p:nvSpPr>
        <p:spPr>
          <a:xfrm>
            <a:off x="938975" y="2630450"/>
            <a:ext cx="3378900" cy="9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4_1"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47"/>
          <p:cNvPicPr preferRelativeResize="0"/>
          <p:nvPr/>
        </p:nvPicPr>
        <p:blipFill rotWithShape="1">
          <a:blip r:embed="rId2">
            <a:alphaModFix amt="20000"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47"/>
          <p:cNvSpPr/>
          <p:nvPr/>
        </p:nvSpPr>
        <p:spPr>
          <a:xfrm>
            <a:off x="198225" y="221925"/>
            <a:ext cx="8757900" cy="4692300"/>
          </a:xfrm>
          <a:prstGeom prst="rect">
            <a:avLst/>
          </a:prstGeom>
          <a:solidFill>
            <a:srgbClr val="DACBB6">
              <a:alpha val="4823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366" name="Google Shape;366;p47"/>
          <p:cNvGrpSpPr/>
          <p:nvPr/>
        </p:nvGrpSpPr>
        <p:grpSpPr>
          <a:xfrm>
            <a:off x="358550" y="593475"/>
            <a:ext cx="187800" cy="3956550"/>
            <a:chOff x="386025" y="588225"/>
            <a:chExt cx="187800" cy="3956550"/>
          </a:xfrm>
        </p:grpSpPr>
        <p:sp>
          <p:nvSpPr>
            <p:cNvPr id="367" name="Google Shape;367;p47"/>
            <p:cNvSpPr/>
            <p:nvPr/>
          </p:nvSpPr>
          <p:spPr>
            <a:xfrm>
              <a:off x="386025" y="58822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68" name="Google Shape;368;p47"/>
            <p:cNvSpPr/>
            <p:nvPr/>
          </p:nvSpPr>
          <p:spPr>
            <a:xfrm>
              <a:off x="386025" y="121635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69" name="Google Shape;369;p47"/>
            <p:cNvSpPr/>
            <p:nvPr/>
          </p:nvSpPr>
          <p:spPr>
            <a:xfrm>
              <a:off x="386025" y="372885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70" name="Google Shape;370;p47"/>
            <p:cNvSpPr/>
            <p:nvPr/>
          </p:nvSpPr>
          <p:spPr>
            <a:xfrm>
              <a:off x="386025" y="435697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71" name="Google Shape;371;p47"/>
            <p:cNvSpPr/>
            <p:nvPr/>
          </p:nvSpPr>
          <p:spPr>
            <a:xfrm>
              <a:off x="386025" y="247260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72" name="Google Shape;372;p47"/>
            <p:cNvSpPr/>
            <p:nvPr/>
          </p:nvSpPr>
          <p:spPr>
            <a:xfrm>
              <a:off x="386025" y="310072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73" name="Google Shape;373;p47"/>
            <p:cNvSpPr/>
            <p:nvPr/>
          </p:nvSpPr>
          <p:spPr>
            <a:xfrm>
              <a:off x="386025" y="184447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cxnSp>
        <p:nvCxnSpPr>
          <p:cNvPr id="374" name="Google Shape;374;p47"/>
          <p:cNvCxnSpPr/>
          <p:nvPr/>
        </p:nvCxnSpPr>
        <p:spPr>
          <a:xfrm>
            <a:off x="719875" y="231775"/>
            <a:ext cx="0" cy="46848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75" name="Google Shape;375;p47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76" name="Google Shape;376;p47"/>
          <p:cNvSpPr txBox="1"/>
          <p:nvPr>
            <p:ph idx="1" type="body"/>
          </p:nvPr>
        </p:nvSpPr>
        <p:spPr>
          <a:xfrm>
            <a:off x="720000" y="1215750"/>
            <a:ext cx="7704000" cy="33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ssistant Light"/>
              <a:buChar char="○"/>
              <a:defRPr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1200"/>
              <a:buFont typeface="Nunito Light"/>
              <a:buChar char="■"/>
              <a:defRPr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1200"/>
              <a:buFont typeface="Nunito Light"/>
              <a:buChar char="●"/>
              <a:defRPr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Char char="○"/>
              <a:defRPr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Char char="■"/>
              <a:defRPr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Char char="●"/>
              <a:defRPr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Char char="○"/>
              <a:defRPr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Google Shape;378;p48"/>
          <p:cNvPicPr preferRelativeResize="0"/>
          <p:nvPr/>
        </p:nvPicPr>
        <p:blipFill rotWithShape="1">
          <a:blip r:embed="rId2">
            <a:alphaModFix amt="20000"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48"/>
          <p:cNvSpPr/>
          <p:nvPr/>
        </p:nvSpPr>
        <p:spPr>
          <a:xfrm>
            <a:off x="198225" y="221925"/>
            <a:ext cx="8757900" cy="4692300"/>
          </a:xfrm>
          <a:prstGeom prst="rect">
            <a:avLst/>
          </a:prstGeom>
          <a:solidFill>
            <a:srgbClr val="DACBB6">
              <a:alpha val="4823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380" name="Google Shape;380;p48"/>
          <p:cNvGrpSpPr/>
          <p:nvPr/>
        </p:nvGrpSpPr>
        <p:grpSpPr>
          <a:xfrm>
            <a:off x="358550" y="593475"/>
            <a:ext cx="187800" cy="3956550"/>
            <a:chOff x="386025" y="588225"/>
            <a:chExt cx="187800" cy="3956550"/>
          </a:xfrm>
        </p:grpSpPr>
        <p:sp>
          <p:nvSpPr>
            <p:cNvPr id="381" name="Google Shape;381;p48"/>
            <p:cNvSpPr/>
            <p:nvPr/>
          </p:nvSpPr>
          <p:spPr>
            <a:xfrm>
              <a:off x="386025" y="58822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82" name="Google Shape;382;p48"/>
            <p:cNvSpPr/>
            <p:nvPr/>
          </p:nvSpPr>
          <p:spPr>
            <a:xfrm>
              <a:off x="386025" y="121635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83" name="Google Shape;383;p48"/>
            <p:cNvSpPr/>
            <p:nvPr/>
          </p:nvSpPr>
          <p:spPr>
            <a:xfrm>
              <a:off x="386025" y="372885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84" name="Google Shape;384;p48"/>
            <p:cNvSpPr/>
            <p:nvPr/>
          </p:nvSpPr>
          <p:spPr>
            <a:xfrm>
              <a:off x="386025" y="435697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85" name="Google Shape;385;p48"/>
            <p:cNvSpPr/>
            <p:nvPr/>
          </p:nvSpPr>
          <p:spPr>
            <a:xfrm>
              <a:off x="386025" y="247260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86" name="Google Shape;386;p48"/>
            <p:cNvSpPr/>
            <p:nvPr/>
          </p:nvSpPr>
          <p:spPr>
            <a:xfrm>
              <a:off x="386025" y="310072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87" name="Google Shape;387;p48"/>
            <p:cNvSpPr/>
            <p:nvPr/>
          </p:nvSpPr>
          <p:spPr>
            <a:xfrm>
              <a:off x="386025" y="184447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cxnSp>
        <p:nvCxnSpPr>
          <p:cNvPr id="388" name="Google Shape;388;p48"/>
          <p:cNvCxnSpPr/>
          <p:nvPr/>
        </p:nvCxnSpPr>
        <p:spPr>
          <a:xfrm>
            <a:off x="719875" y="231775"/>
            <a:ext cx="0" cy="46848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89" name="Google Shape;389;p48"/>
          <p:cNvSpPr txBox="1"/>
          <p:nvPr>
            <p:ph type="title"/>
          </p:nvPr>
        </p:nvSpPr>
        <p:spPr>
          <a:xfrm>
            <a:off x="720000" y="1413525"/>
            <a:ext cx="4294800" cy="2095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90" name="Google Shape;390;p48"/>
          <p:cNvSpPr txBox="1"/>
          <p:nvPr>
            <p:ph idx="1" type="subTitle"/>
          </p:nvPr>
        </p:nvSpPr>
        <p:spPr>
          <a:xfrm>
            <a:off x="720000" y="3508800"/>
            <a:ext cx="4294800" cy="100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noFill/>
      </p:bgPr>
    </p:bg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7"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Google Shape;393;p50"/>
          <p:cNvPicPr preferRelativeResize="0"/>
          <p:nvPr/>
        </p:nvPicPr>
        <p:blipFill rotWithShape="1">
          <a:blip r:embed="rId2">
            <a:alphaModFix amt="20000"/>
          </a:blip>
          <a:srcRect b="0" l="0" r="0" t="0"/>
          <a:stretch/>
        </p:blipFill>
        <p:spPr>
          <a:xfrm flipH="1" rot="10800000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50"/>
          <p:cNvSpPr/>
          <p:nvPr/>
        </p:nvSpPr>
        <p:spPr>
          <a:xfrm>
            <a:off x="198225" y="221925"/>
            <a:ext cx="8757900" cy="4692300"/>
          </a:xfrm>
          <a:prstGeom prst="rect">
            <a:avLst/>
          </a:prstGeom>
          <a:solidFill>
            <a:srgbClr val="DACBB6">
              <a:alpha val="4823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395" name="Google Shape;395;p50"/>
          <p:cNvGrpSpPr/>
          <p:nvPr/>
        </p:nvGrpSpPr>
        <p:grpSpPr>
          <a:xfrm rot="5400000">
            <a:off x="2294350" y="-1532675"/>
            <a:ext cx="187800" cy="3956550"/>
            <a:chOff x="386025" y="588225"/>
            <a:chExt cx="187800" cy="3956550"/>
          </a:xfrm>
        </p:grpSpPr>
        <p:sp>
          <p:nvSpPr>
            <p:cNvPr id="396" name="Google Shape;396;p50"/>
            <p:cNvSpPr/>
            <p:nvPr/>
          </p:nvSpPr>
          <p:spPr>
            <a:xfrm>
              <a:off x="386025" y="58822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97" name="Google Shape;397;p50"/>
            <p:cNvSpPr/>
            <p:nvPr/>
          </p:nvSpPr>
          <p:spPr>
            <a:xfrm>
              <a:off x="386025" y="121635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98" name="Google Shape;398;p50"/>
            <p:cNvSpPr/>
            <p:nvPr/>
          </p:nvSpPr>
          <p:spPr>
            <a:xfrm>
              <a:off x="386025" y="372885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99" name="Google Shape;399;p50"/>
            <p:cNvSpPr/>
            <p:nvPr/>
          </p:nvSpPr>
          <p:spPr>
            <a:xfrm>
              <a:off x="386025" y="435697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00" name="Google Shape;400;p50"/>
            <p:cNvSpPr/>
            <p:nvPr/>
          </p:nvSpPr>
          <p:spPr>
            <a:xfrm>
              <a:off x="386025" y="247260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01" name="Google Shape;401;p50"/>
            <p:cNvSpPr/>
            <p:nvPr/>
          </p:nvSpPr>
          <p:spPr>
            <a:xfrm>
              <a:off x="386025" y="310072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02" name="Google Shape;402;p50"/>
            <p:cNvSpPr/>
            <p:nvPr/>
          </p:nvSpPr>
          <p:spPr>
            <a:xfrm>
              <a:off x="386025" y="184447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403" name="Google Shape;403;p50"/>
          <p:cNvGrpSpPr/>
          <p:nvPr/>
        </p:nvGrpSpPr>
        <p:grpSpPr>
          <a:xfrm rot="5400000">
            <a:off x="6672200" y="-1532675"/>
            <a:ext cx="187800" cy="3956550"/>
            <a:chOff x="386025" y="588225"/>
            <a:chExt cx="187800" cy="3956550"/>
          </a:xfrm>
        </p:grpSpPr>
        <p:sp>
          <p:nvSpPr>
            <p:cNvPr id="404" name="Google Shape;404;p50"/>
            <p:cNvSpPr/>
            <p:nvPr/>
          </p:nvSpPr>
          <p:spPr>
            <a:xfrm>
              <a:off x="386025" y="58822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05" name="Google Shape;405;p50"/>
            <p:cNvSpPr/>
            <p:nvPr/>
          </p:nvSpPr>
          <p:spPr>
            <a:xfrm>
              <a:off x="386025" y="121635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06" name="Google Shape;406;p50"/>
            <p:cNvSpPr/>
            <p:nvPr/>
          </p:nvSpPr>
          <p:spPr>
            <a:xfrm>
              <a:off x="386025" y="372885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07" name="Google Shape;407;p50"/>
            <p:cNvSpPr/>
            <p:nvPr/>
          </p:nvSpPr>
          <p:spPr>
            <a:xfrm>
              <a:off x="386025" y="435697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08" name="Google Shape;408;p50"/>
            <p:cNvSpPr/>
            <p:nvPr/>
          </p:nvSpPr>
          <p:spPr>
            <a:xfrm>
              <a:off x="386025" y="247260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09" name="Google Shape;409;p50"/>
            <p:cNvSpPr/>
            <p:nvPr/>
          </p:nvSpPr>
          <p:spPr>
            <a:xfrm>
              <a:off x="386025" y="310072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10" name="Google Shape;410;p50"/>
            <p:cNvSpPr/>
            <p:nvPr/>
          </p:nvSpPr>
          <p:spPr>
            <a:xfrm>
              <a:off x="386025" y="184447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8"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Google Shape;412;p51"/>
          <p:cNvPicPr preferRelativeResize="0"/>
          <p:nvPr/>
        </p:nvPicPr>
        <p:blipFill rotWithShape="1">
          <a:blip r:embed="rId2">
            <a:alphaModFix amt="20000"/>
          </a:blip>
          <a:srcRect b="0" l="0" r="0" t="0"/>
          <a:stretch/>
        </p:blipFill>
        <p:spPr>
          <a:xfrm rot="10800000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51"/>
          <p:cNvSpPr/>
          <p:nvPr/>
        </p:nvSpPr>
        <p:spPr>
          <a:xfrm>
            <a:off x="198225" y="221925"/>
            <a:ext cx="4260300" cy="4692300"/>
          </a:xfrm>
          <a:prstGeom prst="rect">
            <a:avLst/>
          </a:prstGeom>
          <a:solidFill>
            <a:srgbClr val="DACBB6">
              <a:alpha val="4823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414" name="Google Shape;414;p51"/>
          <p:cNvGrpSpPr/>
          <p:nvPr/>
        </p:nvGrpSpPr>
        <p:grpSpPr>
          <a:xfrm>
            <a:off x="358550" y="593475"/>
            <a:ext cx="187800" cy="3956550"/>
            <a:chOff x="386025" y="588225"/>
            <a:chExt cx="187800" cy="3956550"/>
          </a:xfrm>
        </p:grpSpPr>
        <p:sp>
          <p:nvSpPr>
            <p:cNvPr id="415" name="Google Shape;415;p51"/>
            <p:cNvSpPr/>
            <p:nvPr/>
          </p:nvSpPr>
          <p:spPr>
            <a:xfrm>
              <a:off x="386025" y="58822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16" name="Google Shape;416;p51"/>
            <p:cNvSpPr/>
            <p:nvPr/>
          </p:nvSpPr>
          <p:spPr>
            <a:xfrm>
              <a:off x="386025" y="121635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17" name="Google Shape;417;p51"/>
            <p:cNvSpPr/>
            <p:nvPr/>
          </p:nvSpPr>
          <p:spPr>
            <a:xfrm>
              <a:off x="386025" y="372885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18" name="Google Shape;418;p51"/>
            <p:cNvSpPr/>
            <p:nvPr/>
          </p:nvSpPr>
          <p:spPr>
            <a:xfrm>
              <a:off x="386025" y="435697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19" name="Google Shape;419;p51"/>
            <p:cNvSpPr/>
            <p:nvPr/>
          </p:nvSpPr>
          <p:spPr>
            <a:xfrm>
              <a:off x="386025" y="247260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20" name="Google Shape;420;p51"/>
            <p:cNvSpPr/>
            <p:nvPr/>
          </p:nvSpPr>
          <p:spPr>
            <a:xfrm>
              <a:off x="386025" y="310072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21" name="Google Shape;421;p51"/>
            <p:cNvSpPr/>
            <p:nvPr/>
          </p:nvSpPr>
          <p:spPr>
            <a:xfrm>
              <a:off x="386025" y="184447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cxnSp>
        <p:nvCxnSpPr>
          <p:cNvPr id="422" name="Google Shape;422;p51"/>
          <p:cNvCxnSpPr/>
          <p:nvPr/>
        </p:nvCxnSpPr>
        <p:spPr>
          <a:xfrm>
            <a:off x="719875" y="231775"/>
            <a:ext cx="0" cy="46848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3" name="Google Shape;423;p51"/>
          <p:cNvSpPr/>
          <p:nvPr/>
        </p:nvSpPr>
        <p:spPr>
          <a:xfrm>
            <a:off x="4576075" y="221925"/>
            <a:ext cx="4380000" cy="4692300"/>
          </a:xfrm>
          <a:prstGeom prst="rect">
            <a:avLst/>
          </a:prstGeom>
          <a:solidFill>
            <a:srgbClr val="DACBB6">
              <a:alpha val="4823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28"/>
          <p:cNvPicPr preferRelativeResize="0"/>
          <p:nvPr/>
        </p:nvPicPr>
        <p:blipFill rotWithShape="1">
          <a:blip r:embed="rId2">
            <a:alphaModFix amt="20000"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28"/>
          <p:cNvSpPr/>
          <p:nvPr/>
        </p:nvSpPr>
        <p:spPr>
          <a:xfrm>
            <a:off x="198225" y="221925"/>
            <a:ext cx="8757900" cy="4692300"/>
          </a:xfrm>
          <a:prstGeom prst="rect">
            <a:avLst/>
          </a:prstGeom>
          <a:solidFill>
            <a:srgbClr val="DACBB6">
              <a:alpha val="4823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40" name="Google Shape;40;p28"/>
          <p:cNvGrpSpPr/>
          <p:nvPr/>
        </p:nvGrpSpPr>
        <p:grpSpPr>
          <a:xfrm>
            <a:off x="358550" y="593475"/>
            <a:ext cx="187800" cy="3956550"/>
            <a:chOff x="386025" y="588225"/>
            <a:chExt cx="187800" cy="3956550"/>
          </a:xfrm>
        </p:grpSpPr>
        <p:sp>
          <p:nvSpPr>
            <p:cNvPr id="41" name="Google Shape;41;p28"/>
            <p:cNvSpPr/>
            <p:nvPr/>
          </p:nvSpPr>
          <p:spPr>
            <a:xfrm>
              <a:off x="386025" y="58822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2" name="Google Shape;42;p28"/>
            <p:cNvSpPr/>
            <p:nvPr/>
          </p:nvSpPr>
          <p:spPr>
            <a:xfrm>
              <a:off x="386025" y="121635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3" name="Google Shape;43;p28"/>
            <p:cNvSpPr/>
            <p:nvPr/>
          </p:nvSpPr>
          <p:spPr>
            <a:xfrm>
              <a:off x="386025" y="372885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4" name="Google Shape;44;p28"/>
            <p:cNvSpPr/>
            <p:nvPr/>
          </p:nvSpPr>
          <p:spPr>
            <a:xfrm>
              <a:off x="386025" y="435697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5" name="Google Shape;45;p28"/>
            <p:cNvSpPr/>
            <p:nvPr/>
          </p:nvSpPr>
          <p:spPr>
            <a:xfrm>
              <a:off x="386025" y="247260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6" name="Google Shape;46;p28"/>
            <p:cNvSpPr/>
            <p:nvPr/>
          </p:nvSpPr>
          <p:spPr>
            <a:xfrm>
              <a:off x="386025" y="310072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7" name="Google Shape;47;p28"/>
            <p:cNvSpPr/>
            <p:nvPr/>
          </p:nvSpPr>
          <p:spPr>
            <a:xfrm>
              <a:off x="386025" y="184447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48" name="Google Shape;48;p28"/>
          <p:cNvSpPr txBox="1"/>
          <p:nvPr>
            <p:ph type="ctrTitle"/>
          </p:nvPr>
        </p:nvSpPr>
        <p:spPr>
          <a:xfrm>
            <a:off x="780676" y="539500"/>
            <a:ext cx="5197500" cy="2128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49" name="Google Shape;49;p28"/>
          <p:cNvSpPr txBox="1"/>
          <p:nvPr>
            <p:ph idx="1" type="subTitle"/>
          </p:nvPr>
        </p:nvSpPr>
        <p:spPr>
          <a:xfrm>
            <a:off x="780663" y="2668300"/>
            <a:ext cx="4528800" cy="4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0" name="Google Shape;50;p28"/>
          <p:cNvSpPr/>
          <p:nvPr>
            <p:ph idx="2" type="pic"/>
          </p:nvPr>
        </p:nvSpPr>
        <p:spPr>
          <a:xfrm rot="-307501">
            <a:off x="5884482" y="647526"/>
            <a:ext cx="2287043" cy="2154499"/>
          </a:xfrm>
          <a:prstGeom prst="rect">
            <a:avLst/>
          </a:prstGeom>
          <a:noFill/>
          <a:ln cap="flat" cmpd="sng" w="114300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51" name="Google Shape;51;p28"/>
          <p:cNvSpPr/>
          <p:nvPr>
            <p:ph idx="3" type="pic"/>
          </p:nvPr>
        </p:nvSpPr>
        <p:spPr>
          <a:xfrm rot="358855">
            <a:off x="5516721" y="2617105"/>
            <a:ext cx="2018286" cy="1901238"/>
          </a:xfrm>
          <a:prstGeom prst="rect">
            <a:avLst/>
          </a:prstGeom>
          <a:noFill/>
          <a:ln cap="flat" cmpd="sng" w="114300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cxnSp>
        <p:nvCxnSpPr>
          <p:cNvPr id="52" name="Google Shape;52;p28"/>
          <p:cNvCxnSpPr/>
          <p:nvPr/>
        </p:nvCxnSpPr>
        <p:spPr>
          <a:xfrm>
            <a:off x="719875" y="231775"/>
            <a:ext cx="0" cy="46848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3" name="Google Shape;53;p28"/>
          <p:cNvSpPr/>
          <p:nvPr>
            <p:ph idx="4" type="pic"/>
          </p:nvPr>
        </p:nvSpPr>
        <p:spPr>
          <a:xfrm rot="-374561">
            <a:off x="2866821" y="3324867"/>
            <a:ext cx="2783707" cy="1364373"/>
          </a:xfrm>
          <a:prstGeom prst="rect">
            <a:avLst/>
          </a:prstGeom>
          <a:noFill/>
          <a:ln cap="flat" cmpd="sng" w="114300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29"/>
          <p:cNvPicPr preferRelativeResize="0"/>
          <p:nvPr/>
        </p:nvPicPr>
        <p:blipFill rotWithShape="1">
          <a:blip r:embed="rId2">
            <a:alphaModFix amt="20000"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29"/>
          <p:cNvSpPr/>
          <p:nvPr/>
        </p:nvSpPr>
        <p:spPr>
          <a:xfrm>
            <a:off x="198225" y="221925"/>
            <a:ext cx="8757900" cy="4692300"/>
          </a:xfrm>
          <a:prstGeom prst="rect">
            <a:avLst/>
          </a:prstGeom>
          <a:solidFill>
            <a:srgbClr val="DACBB6">
              <a:alpha val="4823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57" name="Google Shape;57;p29"/>
          <p:cNvGrpSpPr/>
          <p:nvPr/>
        </p:nvGrpSpPr>
        <p:grpSpPr>
          <a:xfrm>
            <a:off x="358550" y="593475"/>
            <a:ext cx="187800" cy="3956550"/>
            <a:chOff x="386025" y="588225"/>
            <a:chExt cx="187800" cy="3956550"/>
          </a:xfrm>
        </p:grpSpPr>
        <p:sp>
          <p:nvSpPr>
            <p:cNvPr id="58" name="Google Shape;58;p29"/>
            <p:cNvSpPr/>
            <p:nvPr/>
          </p:nvSpPr>
          <p:spPr>
            <a:xfrm>
              <a:off x="386025" y="58822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9" name="Google Shape;59;p29"/>
            <p:cNvSpPr/>
            <p:nvPr/>
          </p:nvSpPr>
          <p:spPr>
            <a:xfrm>
              <a:off x="386025" y="121635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0" name="Google Shape;60;p29"/>
            <p:cNvSpPr/>
            <p:nvPr/>
          </p:nvSpPr>
          <p:spPr>
            <a:xfrm>
              <a:off x="386025" y="372885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1" name="Google Shape;61;p29"/>
            <p:cNvSpPr/>
            <p:nvPr/>
          </p:nvSpPr>
          <p:spPr>
            <a:xfrm>
              <a:off x="386025" y="435697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2" name="Google Shape;62;p29"/>
            <p:cNvSpPr/>
            <p:nvPr/>
          </p:nvSpPr>
          <p:spPr>
            <a:xfrm>
              <a:off x="386025" y="247260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3" name="Google Shape;63;p29"/>
            <p:cNvSpPr/>
            <p:nvPr/>
          </p:nvSpPr>
          <p:spPr>
            <a:xfrm>
              <a:off x="386025" y="310072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4" name="Google Shape;64;p29"/>
            <p:cNvSpPr/>
            <p:nvPr/>
          </p:nvSpPr>
          <p:spPr>
            <a:xfrm>
              <a:off x="386025" y="184447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cxnSp>
        <p:nvCxnSpPr>
          <p:cNvPr id="65" name="Google Shape;65;p29"/>
          <p:cNvCxnSpPr/>
          <p:nvPr/>
        </p:nvCxnSpPr>
        <p:spPr>
          <a:xfrm>
            <a:off x="719875" y="231775"/>
            <a:ext cx="0" cy="46848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6" name="Google Shape;66;p29"/>
          <p:cNvSpPr txBox="1"/>
          <p:nvPr>
            <p:ph type="title"/>
          </p:nvPr>
        </p:nvSpPr>
        <p:spPr>
          <a:xfrm>
            <a:off x="925125" y="3267050"/>
            <a:ext cx="41862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7" name="Google Shape;67;p29"/>
          <p:cNvSpPr txBox="1"/>
          <p:nvPr>
            <p:ph idx="2" type="title"/>
          </p:nvPr>
        </p:nvSpPr>
        <p:spPr>
          <a:xfrm>
            <a:off x="925125" y="2425250"/>
            <a:ext cx="13242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68" name="Google Shape;68;p29"/>
          <p:cNvSpPr txBox="1"/>
          <p:nvPr>
            <p:ph idx="1" type="subTitle"/>
          </p:nvPr>
        </p:nvSpPr>
        <p:spPr>
          <a:xfrm>
            <a:off x="925125" y="4161875"/>
            <a:ext cx="4186200" cy="4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9" name="Google Shape;69;p29"/>
          <p:cNvSpPr/>
          <p:nvPr>
            <p:ph idx="3" type="pic"/>
          </p:nvPr>
        </p:nvSpPr>
        <p:spPr>
          <a:xfrm>
            <a:off x="3581200" y="652625"/>
            <a:ext cx="2982300" cy="1738800"/>
          </a:xfrm>
          <a:prstGeom prst="rect">
            <a:avLst/>
          </a:prstGeom>
          <a:noFill/>
          <a:ln cap="flat" cmpd="sng" w="114300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70" name="Google Shape;70;p29"/>
          <p:cNvSpPr/>
          <p:nvPr>
            <p:ph idx="4" type="pic"/>
          </p:nvPr>
        </p:nvSpPr>
        <p:spPr>
          <a:xfrm>
            <a:off x="5338625" y="2756650"/>
            <a:ext cx="2982300" cy="1738800"/>
          </a:xfrm>
          <a:prstGeom prst="rect">
            <a:avLst/>
          </a:prstGeom>
          <a:noFill/>
          <a:ln cap="flat" cmpd="sng" w="114300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3_1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30"/>
          <p:cNvPicPr preferRelativeResize="0"/>
          <p:nvPr/>
        </p:nvPicPr>
        <p:blipFill rotWithShape="1">
          <a:blip r:embed="rId2">
            <a:alphaModFix amt="20000"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30"/>
          <p:cNvSpPr/>
          <p:nvPr/>
        </p:nvSpPr>
        <p:spPr>
          <a:xfrm>
            <a:off x="198225" y="221925"/>
            <a:ext cx="8757900" cy="4692300"/>
          </a:xfrm>
          <a:prstGeom prst="rect">
            <a:avLst/>
          </a:prstGeom>
          <a:solidFill>
            <a:srgbClr val="DACBB6">
              <a:alpha val="4823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74" name="Google Shape;74;p30"/>
          <p:cNvGrpSpPr/>
          <p:nvPr/>
        </p:nvGrpSpPr>
        <p:grpSpPr>
          <a:xfrm>
            <a:off x="358550" y="593475"/>
            <a:ext cx="187800" cy="3956550"/>
            <a:chOff x="386025" y="588225"/>
            <a:chExt cx="187800" cy="3956550"/>
          </a:xfrm>
        </p:grpSpPr>
        <p:sp>
          <p:nvSpPr>
            <p:cNvPr id="75" name="Google Shape;75;p30"/>
            <p:cNvSpPr/>
            <p:nvPr/>
          </p:nvSpPr>
          <p:spPr>
            <a:xfrm>
              <a:off x="386025" y="58822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6" name="Google Shape;76;p30"/>
            <p:cNvSpPr/>
            <p:nvPr/>
          </p:nvSpPr>
          <p:spPr>
            <a:xfrm>
              <a:off x="386025" y="121635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7" name="Google Shape;77;p30"/>
            <p:cNvSpPr/>
            <p:nvPr/>
          </p:nvSpPr>
          <p:spPr>
            <a:xfrm>
              <a:off x="386025" y="372885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8" name="Google Shape;78;p30"/>
            <p:cNvSpPr/>
            <p:nvPr/>
          </p:nvSpPr>
          <p:spPr>
            <a:xfrm>
              <a:off x="386025" y="435697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9" name="Google Shape;79;p30"/>
            <p:cNvSpPr/>
            <p:nvPr/>
          </p:nvSpPr>
          <p:spPr>
            <a:xfrm>
              <a:off x="386025" y="247260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0" name="Google Shape;80;p30"/>
            <p:cNvSpPr/>
            <p:nvPr/>
          </p:nvSpPr>
          <p:spPr>
            <a:xfrm>
              <a:off x="386025" y="310072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1" name="Google Shape;81;p30"/>
            <p:cNvSpPr/>
            <p:nvPr/>
          </p:nvSpPr>
          <p:spPr>
            <a:xfrm>
              <a:off x="386025" y="184447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82" name="Google Shape;82;p30"/>
          <p:cNvSpPr txBox="1"/>
          <p:nvPr>
            <p:ph type="title"/>
          </p:nvPr>
        </p:nvSpPr>
        <p:spPr>
          <a:xfrm>
            <a:off x="3778064" y="539500"/>
            <a:ext cx="4652700" cy="10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3" name="Google Shape;83;p30"/>
          <p:cNvSpPr txBox="1"/>
          <p:nvPr>
            <p:ph idx="1" type="subTitle"/>
          </p:nvPr>
        </p:nvSpPr>
        <p:spPr>
          <a:xfrm>
            <a:off x="3778025" y="1598212"/>
            <a:ext cx="4652700" cy="12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30"/>
          <p:cNvSpPr txBox="1"/>
          <p:nvPr/>
        </p:nvSpPr>
        <p:spPr>
          <a:xfrm>
            <a:off x="5080900" y="3328150"/>
            <a:ext cx="3349800" cy="8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-RU" sz="1200" u="none" cap="none" strike="noStrik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CREDITS: This presentation template was created by </a:t>
            </a:r>
            <a:r>
              <a:rPr b="1" i="0" lang="ru-RU" sz="1200" u="sng" cap="none" strike="noStrike">
                <a:solidFill>
                  <a:schemeClr val="hlink"/>
                </a:solidFill>
                <a:latin typeface="Assistant"/>
                <a:ea typeface="Assistant"/>
                <a:cs typeface="Assistant"/>
                <a:sym typeface="Assistant"/>
                <a:hlinkClick r:id="rId3"/>
              </a:rPr>
              <a:t>Slidesgo</a:t>
            </a:r>
            <a:r>
              <a:rPr b="1" i="0" lang="ru-RU" sz="1200" u="none" cap="none" strike="noStrik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,</a:t>
            </a:r>
            <a:r>
              <a:rPr b="0" i="0" lang="ru-RU" sz="1200" u="none" cap="none" strike="noStrik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 and includes icons by</a:t>
            </a:r>
            <a:r>
              <a:rPr b="1" i="0" lang="ru-RU" sz="1200" u="none" cap="none" strike="noStrik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 </a:t>
            </a:r>
            <a:r>
              <a:rPr b="1" i="0" lang="ru-RU" sz="1200" u="sng" cap="none" strike="noStrike">
                <a:solidFill>
                  <a:schemeClr val="hlink"/>
                </a:solidFill>
                <a:latin typeface="Assistant"/>
                <a:ea typeface="Assistant"/>
                <a:cs typeface="Assistant"/>
                <a:sym typeface="Assistant"/>
                <a:hlinkClick r:id="rId4"/>
              </a:rPr>
              <a:t>Flaticon</a:t>
            </a:r>
            <a:r>
              <a:rPr b="1" i="0" lang="ru-RU" sz="1200" u="none" cap="none" strike="noStrik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,</a:t>
            </a:r>
            <a:r>
              <a:rPr b="0" i="0" lang="ru-RU" sz="1200" u="none" cap="none" strike="noStrik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 and infographics &amp; images by </a:t>
            </a:r>
            <a:r>
              <a:rPr b="1" i="0" lang="ru-RU" sz="1200" u="sng" cap="none" strike="noStrike">
                <a:solidFill>
                  <a:schemeClr val="hlink"/>
                </a:solidFill>
                <a:latin typeface="Assistant"/>
                <a:ea typeface="Assistant"/>
                <a:cs typeface="Assistant"/>
                <a:sym typeface="Assistant"/>
                <a:hlinkClick r:id="rId5"/>
              </a:rPr>
              <a:t>Freepik</a:t>
            </a:r>
            <a:r>
              <a:rPr b="1" i="0" lang="ru-RU" sz="1200" u="sng" cap="none" strike="noStrik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 </a:t>
            </a:r>
            <a:endParaRPr b="1" i="0" sz="1200" u="sng" cap="none" strike="noStrike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cxnSp>
        <p:nvCxnSpPr>
          <p:cNvPr id="85" name="Google Shape;85;p30"/>
          <p:cNvCxnSpPr/>
          <p:nvPr/>
        </p:nvCxnSpPr>
        <p:spPr>
          <a:xfrm>
            <a:off x="719875" y="231775"/>
            <a:ext cx="0" cy="46848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6" name="Google Shape;86;p30"/>
          <p:cNvSpPr/>
          <p:nvPr>
            <p:ph idx="2" type="pic"/>
          </p:nvPr>
        </p:nvSpPr>
        <p:spPr>
          <a:xfrm rot="-342679">
            <a:off x="885829" y="724206"/>
            <a:ext cx="2375492" cy="1961547"/>
          </a:xfrm>
          <a:prstGeom prst="rect">
            <a:avLst/>
          </a:prstGeom>
          <a:noFill/>
          <a:ln cap="flat" cmpd="sng" w="114300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87" name="Google Shape;87;p30"/>
          <p:cNvSpPr/>
          <p:nvPr>
            <p:ph idx="3" type="pic"/>
          </p:nvPr>
        </p:nvSpPr>
        <p:spPr>
          <a:xfrm rot="640355">
            <a:off x="2235475" y="2319806"/>
            <a:ext cx="2454153" cy="1961439"/>
          </a:xfrm>
          <a:prstGeom prst="rect">
            <a:avLst/>
          </a:prstGeom>
          <a:noFill/>
          <a:ln cap="flat" cmpd="sng" w="114300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_9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31"/>
          <p:cNvPicPr preferRelativeResize="0"/>
          <p:nvPr/>
        </p:nvPicPr>
        <p:blipFill rotWithShape="1">
          <a:blip r:embed="rId2">
            <a:alphaModFix amt="20000"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31"/>
          <p:cNvSpPr/>
          <p:nvPr/>
        </p:nvSpPr>
        <p:spPr>
          <a:xfrm>
            <a:off x="198225" y="221925"/>
            <a:ext cx="8757900" cy="4692300"/>
          </a:xfrm>
          <a:prstGeom prst="rect">
            <a:avLst/>
          </a:prstGeom>
          <a:solidFill>
            <a:srgbClr val="DACBB6">
              <a:alpha val="4823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91" name="Google Shape;91;p31"/>
          <p:cNvGrpSpPr/>
          <p:nvPr/>
        </p:nvGrpSpPr>
        <p:grpSpPr>
          <a:xfrm>
            <a:off x="358550" y="593475"/>
            <a:ext cx="187800" cy="3956550"/>
            <a:chOff x="386025" y="588225"/>
            <a:chExt cx="187800" cy="3956550"/>
          </a:xfrm>
        </p:grpSpPr>
        <p:sp>
          <p:nvSpPr>
            <p:cNvPr id="92" name="Google Shape;92;p31"/>
            <p:cNvSpPr/>
            <p:nvPr/>
          </p:nvSpPr>
          <p:spPr>
            <a:xfrm>
              <a:off x="386025" y="58822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3" name="Google Shape;93;p31"/>
            <p:cNvSpPr/>
            <p:nvPr/>
          </p:nvSpPr>
          <p:spPr>
            <a:xfrm>
              <a:off x="386025" y="121635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4" name="Google Shape;94;p31"/>
            <p:cNvSpPr/>
            <p:nvPr/>
          </p:nvSpPr>
          <p:spPr>
            <a:xfrm>
              <a:off x="386025" y="372885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5" name="Google Shape;95;p31"/>
            <p:cNvSpPr/>
            <p:nvPr/>
          </p:nvSpPr>
          <p:spPr>
            <a:xfrm>
              <a:off x="386025" y="435697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6" name="Google Shape;96;p31"/>
            <p:cNvSpPr/>
            <p:nvPr/>
          </p:nvSpPr>
          <p:spPr>
            <a:xfrm>
              <a:off x="386025" y="247260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7" name="Google Shape;97;p31"/>
            <p:cNvSpPr/>
            <p:nvPr/>
          </p:nvSpPr>
          <p:spPr>
            <a:xfrm>
              <a:off x="386025" y="310072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8" name="Google Shape;98;p31"/>
            <p:cNvSpPr/>
            <p:nvPr/>
          </p:nvSpPr>
          <p:spPr>
            <a:xfrm>
              <a:off x="386025" y="184447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cxnSp>
        <p:nvCxnSpPr>
          <p:cNvPr id="99" name="Google Shape;99;p31"/>
          <p:cNvCxnSpPr/>
          <p:nvPr/>
        </p:nvCxnSpPr>
        <p:spPr>
          <a:xfrm>
            <a:off x="719875" y="231775"/>
            <a:ext cx="0" cy="46848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0" name="Google Shape;100;p31"/>
          <p:cNvSpPr txBox="1"/>
          <p:nvPr>
            <p:ph type="title"/>
          </p:nvPr>
        </p:nvSpPr>
        <p:spPr>
          <a:xfrm>
            <a:off x="4911175" y="1215388"/>
            <a:ext cx="3519600" cy="1744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1" name="Google Shape;101;p31"/>
          <p:cNvSpPr txBox="1"/>
          <p:nvPr>
            <p:ph idx="1" type="subTitle"/>
          </p:nvPr>
        </p:nvSpPr>
        <p:spPr>
          <a:xfrm>
            <a:off x="4911175" y="2960013"/>
            <a:ext cx="3519600" cy="96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31"/>
          <p:cNvSpPr/>
          <p:nvPr>
            <p:ph idx="2" type="pic"/>
          </p:nvPr>
        </p:nvSpPr>
        <p:spPr>
          <a:xfrm>
            <a:off x="942775" y="773738"/>
            <a:ext cx="2309400" cy="1605000"/>
          </a:xfrm>
          <a:prstGeom prst="rect">
            <a:avLst/>
          </a:prstGeom>
          <a:noFill/>
          <a:ln cap="flat" cmpd="sng" w="114300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03" name="Google Shape;103;p31"/>
          <p:cNvSpPr/>
          <p:nvPr>
            <p:ph idx="3" type="pic"/>
          </p:nvPr>
        </p:nvSpPr>
        <p:spPr>
          <a:xfrm>
            <a:off x="2449325" y="2060050"/>
            <a:ext cx="1918200" cy="2309700"/>
          </a:xfrm>
          <a:prstGeom prst="rect">
            <a:avLst/>
          </a:prstGeom>
          <a:noFill/>
          <a:ln cap="flat" cmpd="sng" w="114300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8_1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32"/>
          <p:cNvPicPr preferRelativeResize="0"/>
          <p:nvPr/>
        </p:nvPicPr>
        <p:blipFill rotWithShape="1">
          <a:blip r:embed="rId2">
            <a:alphaModFix amt="20000"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32"/>
          <p:cNvSpPr/>
          <p:nvPr/>
        </p:nvSpPr>
        <p:spPr>
          <a:xfrm>
            <a:off x="198225" y="221925"/>
            <a:ext cx="8757900" cy="4692300"/>
          </a:xfrm>
          <a:prstGeom prst="rect">
            <a:avLst/>
          </a:prstGeom>
          <a:solidFill>
            <a:srgbClr val="DACBB6">
              <a:alpha val="4823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07" name="Google Shape;107;p32"/>
          <p:cNvGrpSpPr/>
          <p:nvPr/>
        </p:nvGrpSpPr>
        <p:grpSpPr>
          <a:xfrm>
            <a:off x="358550" y="593475"/>
            <a:ext cx="187800" cy="3956550"/>
            <a:chOff x="386025" y="588225"/>
            <a:chExt cx="187800" cy="3956550"/>
          </a:xfrm>
        </p:grpSpPr>
        <p:sp>
          <p:nvSpPr>
            <p:cNvPr id="108" name="Google Shape;108;p32"/>
            <p:cNvSpPr/>
            <p:nvPr/>
          </p:nvSpPr>
          <p:spPr>
            <a:xfrm>
              <a:off x="386025" y="58822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09" name="Google Shape;109;p32"/>
            <p:cNvSpPr/>
            <p:nvPr/>
          </p:nvSpPr>
          <p:spPr>
            <a:xfrm>
              <a:off x="386025" y="121635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10" name="Google Shape;110;p32"/>
            <p:cNvSpPr/>
            <p:nvPr/>
          </p:nvSpPr>
          <p:spPr>
            <a:xfrm>
              <a:off x="386025" y="372885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11" name="Google Shape;111;p32"/>
            <p:cNvSpPr/>
            <p:nvPr/>
          </p:nvSpPr>
          <p:spPr>
            <a:xfrm>
              <a:off x="386025" y="435697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12" name="Google Shape;112;p32"/>
            <p:cNvSpPr/>
            <p:nvPr/>
          </p:nvSpPr>
          <p:spPr>
            <a:xfrm>
              <a:off x="386025" y="247260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13" name="Google Shape;113;p32"/>
            <p:cNvSpPr/>
            <p:nvPr/>
          </p:nvSpPr>
          <p:spPr>
            <a:xfrm>
              <a:off x="386025" y="310072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14" name="Google Shape;114;p32"/>
            <p:cNvSpPr/>
            <p:nvPr/>
          </p:nvSpPr>
          <p:spPr>
            <a:xfrm>
              <a:off x="386025" y="184447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cxnSp>
        <p:nvCxnSpPr>
          <p:cNvPr id="115" name="Google Shape;115;p32"/>
          <p:cNvCxnSpPr/>
          <p:nvPr/>
        </p:nvCxnSpPr>
        <p:spPr>
          <a:xfrm>
            <a:off x="719875" y="231775"/>
            <a:ext cx="0" cy="46848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6" name="Google Shape;116;p32"/>
          <p:cNvSpPr txBox="1"/>
          <p:nvPr>
            <p:ph type="title"/>
          </p:nvPr>
        </p:nvSpPr>
        <p:spPr>
          <a:xfrm>
            <a:off x="713225" y="539512"/>
            <a:ext cx="4696800" cy="76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7" name="Google Shape;117;p32"/>
          <p:cNvSpPr txBox="1"/>
          <p:nvPr>
            <p:ph idx="1" type="subTitle"/>
          </p:nvPr>
        </p:nvSpPr>
        <p:spPr>
          <a:xfrm>
            <a:off x="713225" y="1232200"/>
            <a:ext cx="4696800" cy="48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8" name="Google Shape;118;p32"/>
          <p:cNvSpPr txBox="1"/>
          <p:nvPr>
            <p:ph idx="2" type="title"/>
          </p:nvPr>
        </p:nvSpPr>
        <p:spPr>
          <a:xfrm>
            <a:off x="713225" y="1986030"/>
            <a:ext cx="4696800" cy="76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9" name="Google Shape;119;p32"/>
          <p:cNvSpPr txBox="1"/>
          <p:nvPr>
            <p:ph idx="3" type="subTitle"/>
          </p:nvPr>
        </p:nvSpPr>
        <p:spPr>
          <a:xfrm>
            <a:off x="713225" y="2678739"/>
            <a:ext cx="4696800" cy="48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0" name="Google Shape;120;p32"/>
          <p:cNvSpPr txBox="1"/>
          <p:nvPr>
            <p:ph idx="4" type="title"/>
          </p:nvPr>
        </p:nvSpPr>
        <p:spPr>
          <a:xfrm>
            <a:off x="713225" y="3432574"/>
            <a:ext cx="4696800" cy="76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1" name="Google Shape;121;p32"/>
          <p:cNvSpPr txBox="1"/>
          <p:nvPr>
            <p:ph idx="5" type="subTitle"/>
          </p:nvPr>
        </p:nvSpPr>
        <p:spPr>
          <a:xfrm>
            <a:off x="713225" y="4125273"/>
            <a:ext cx="4696800" cy="48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2" name="Google Shape;122;p32"/>
          <p:cNvSpPr/>
          <p:nvPr>
            <p:ph idx="6" type="pic"/>
          </p:nvPr>
        </p:nvSpPr>
        <p:spPr>
          <a:xfrm>
            <a:off x="4659325" y="422225"/>
            <a:ext cx="1986000" cy="1986000"/>
          </a:xfrm>
          <a:prstGeom prst="rect">
            <a:avLst/>
          </a:prstGeom>
          <a:noFill/>
          <a:ln cap="flat" cmpd="sng" w="114300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23" name="Google Shape;123;p32"/>
          <p:cNvSpPr/>
          <p:nvPr>
            <p:ph idx="7" type="pic"/>
          </p:nvPr>
        </p:nvSpPr>
        <p:spPr>
          <a:xfrm rot="592838">
            <a:off x="6472784" y="1580047"/>
            <a:ext cx="1986058" cy="1986058"/>
          </a:xfrm>
          <a:prstGeom prst="rect">
            <a:avLst/>
          </a:prstGeom>
          <a:noFill/>
          <a:ln cap="flat" cmpd="sng" w="114300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24" name="Google Shape;124;p32"/>
          <p:cNvSpPr/>
          <p:nvPr>
            <p:ph idx="8" type="pic"/>
          </p:nvPr>
        </p:nvSpPr>
        <p:spPr>
          <a:xfrm rot="-484060">
            <a:off x="5124998" y="2824092"/>
            <a:ext cx="1985854" cy="1985854"/>
          </a:xfrm>
          <a:prstGeom prst="rect">
            <a:avLst/>
          </a:prstGeom>
          <a:noFill/>
          <a:ln cap="flat" cmpd="sng" w="114300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33"/>
          <p:cNvPicPr preferRelativeResize="0"/>
          <p:nvPr/>
        </p:nvPicPr>
        <p:blipFill rotWithShape="1">
          <a:blip r:embed="rId2">
            <a:alphaModFix amt="20000"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33"/>
          <p:cNvSpPr/>
          <p:nvPr/>
        </p:nvSpPr>
        <p:spPr>
          <a:xfrm>
            <a:off x="198225" y="221925"/>
            <a:ext cx="8757900" cy="4692300"/>
          </a:xfrm>
          <a:prstGeom prst="rect">
            <a:avLst/>
          </a:prstGeom>
          <a:solidFill>
            <a:srgbClr val="DACBB6">
              <a:alpha val="4823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28" name="Google Shape;128;p33"/>
          <p:cNvGrpSpPr/>
          <p:nvPr/>
        </p:nvGrpSpPr>
        <p:grpSpPr>
          <a:xfrm>
            <a:off x="358550" y="593475"/>
            <a:ext cx="187800" cy="3956550"/>
            <a:chOff x="386025" y="588225"/>
            <a:chExt cx="187800" cy="3956550"/>
          </a:xfrm>
        </p:grpSpPr>
        <p:sp>
          <p:nvSpPr>
            <p:cNvPr id="129" name="Google Shape;129;p33"/>
            <p:cNvSpPr/>
            <p:nvPr/>
          </p:nvSpPr>
          <p:spPr>
            <a:xfrm>
              <a:off x="386025" y="58822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0" name="Google Shape;130;p33"/>
            <p:cNvSpPr/>
            <p:nvPr/>
          </p:nvSpPr>
          <p:spPr>
            <a:xfrm>
              <a:off x="386025" y="121635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1" name="Google Shape;131;p33"/>
            <p:cNvSpPr/>
            <p:nvPr/>
          </p:nvSpPr>
          <p:spPr>
            <a:xfrm>
              <a:off x="386025" y="372885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2" name="Google Shape;132;p33"/>
            <p:cNvSpPr/>
            <p:nvPr/>
          </p:nvSpPr>
          <p:spPr>
            <a:xfrm>
              <a:off x="386025" y="435697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3" name="Google Shape;133;p33"/>
            <p:cNvSpPr/>
            <p:nvPr/>
          </p:nvSpPr>
          <p:spPr>
            <a:xfrm>
              <a:off x="386025" y="247260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4" name="Google Shape;134;p33"/>
            <p:cNvSpPr/>
            <p:nvPr/>
          </p:nvSpPr>
          <p:spPr>
            <a:xfrm>
              <a:off x="386025" y="310072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5" name="Google Shape;135;p33"/>
            <p:cNvSpPr/>
            <p:nvPr/>
          </p:nvSpPr>
          <p:spPr>
            <a:xfrm>
              <a:off x="386025" y="184447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cxnSp>
        <p:nvCxnSpPr>
          <p:cNvPr id="136" name="Google Shape;136;p33"/>
          <p:cNvCxnSpPr/>
          <p:nvPr/>
        </p:nvCxnSpPr>
        <p:spPr>
          <a:xfrm>
            <a:off x="719875" y="231775"/>
            <a:ext cx="0" cy="46848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7" name="Google Shape;137;p33"/>
          <p:cNvSpPr txBox="1"/>
          <p:nvPr>
            <p:ph hasCustomPrompt="1" type="title"/>
          </p:nvPr>
        </p:nvSpPr>
        <p:spPr>
          <a:xfrm>
            <a:off x="3374275" y="2968100"/>
            <a:ext cx="4847400" cy="1039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38" name="Google Shape;138;p33"/>
          <p:cNvSpPr txBox="1"/>
          <p:nvPr>
            <p:ph idx="1" type="subTitle"/>
          </p:nvPr>
        </p:nvSpPr>
        <p:spPr>
          <a:xfrm>
            <a:off x="3374275" y="3931700"/>
            <a:ext cx="4847400" cy="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39" name="Google Shape;139;p33"/>
          <p:cNvSpPr/>
          <p:nvPr>
            <p:ph idx="2" type="pic"/>
          </p:nvPr>
        </p:nvSpPr>
        <p:spPr>
          <a:xfrm>
            <a:off x="971250" y="665600"/>
            <a:ext cx="7201500" cy="1964100"/>
          </a:xfrm>
          <a:prstGeom prst="rect">
            <a:avLst/>
          </a:prstGeom>
          <a:noFill/>
          <a:ln cap="rnd" cmpd="sng" w="114300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34"/>
          <p:cNvPicPr preferRelativeResize="0"/>
          <p:nvPr/>
        </p:nvPicPr>
        <p:blipFill rotWithShape="1">
          <a:blip r:embed="rId2">
            <a:alphaModFix amt="20000"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34"/>
          <p:cNvSpPr/>
          <p:nvPr/>
        </p:nvSpPr>
        <p:spPr>
          <a:xfrm>
            <a:off x="198225" y="221925"/>
            <a:ext cx="8757900" cy="4692300"/>
          </a:xfrm>
          <a:prstGeom prst="rect">
            <a:avLst/>
          </a:prstGeom>
          <a:solidFill>
            <a:srgbClr val="DACBB6">
              <a:alpha val="4823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43" name="Google Shape;143;p34"/>
          <p:cNvGrpSpPr/>
          <p:nvPr/>
        </p:nvGrpSpPr>
        <p:grpSpPr>
          <a:xfrm>
            <a:off x="358550" y="593475"/>
            <a:ext cx="187800" cy="3956550"/>
            <a:chOff x="386025" y="588225"/>
            <a:chExt cx="187800" cy="3956550"/>
          </a:xfrm>
        </p:grpSpPr>
        <p:sp>
          <p:nvSpPr>
            <p:cNvPr id="144" name="Google Shape;144;p34"/>
            <p:cNvSpPr/>
            <p:nvPr/>
          </p:nvSpPr>
          <p:spPr>
            <a:xfrm>
              <a:off x="386025" y="58822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5" name="Google Shape;145;p34"/>
            <p:cNvSpPr/>
            <p:nvPr/>
          </p:nvSpPr>
          <p:spPr>
            <a:xfrm>
              <a:off x="386025" y="121635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6" name="Google Shape;146;p34"/>
            <p:cNvSpPr/>
            <p:nvPr/>
          </p:nvSpPr>
          <p:spPr>
            <a:xfrm>
              <a:off x="386025" y="372885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7" name="Google Shape;147;p34"/>
            <p:cNvSpPr/>
            <p:nvPr/>
          </p:nvSpPr>
          <p:spPr>
            <a:xfrm>
              <a:off x="386025" y="435697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8" name="Google Shape;148;p34"/>
            <p:cNvSpPr/>
            <p:nvPr/>
          </p:nvSpPr>
          <p:spPr>
            <a:xfrm>
              <a:off x="386025" y="2472600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9" name="Google Shape;149;p34"/>
            <p:cNvSpPr/>
            <p:nvPr/>
          </p:nvSpPr>
          <p:spPr>
            <a:xfrm>
              <a:off x="386025" y="310072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0" name="Google Shape;150;p34"/>
            <p:cNvSpPr/>
            <p:nvPr/>
          </p:nvSpPr>
          <p:spPr>
            <a:xfrm>
              <a:off x="386025" y="1844475"/>
              <a:ext cx="187800" cy="187800"/>
            </a:xfrm>
            <a:prstGeom prst="flowChartConnector">
              <a:avLst/>
            </a:prstGeom>
            <a:solidFill>
              <a:schemeClr val="lt1"/>
            </a:solidFill>
            <a:ln cap="flat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3000000" dist="66675">
                <a:srgbClr val="000000">
                  <a:alpha val="549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cxnSp>
        <p:nvCxnSpPr>
          <p:cNvPr id="151" name="Google Shape;151;p34"/>
          <p:cNvCxnSpPr/>
          <p:nvPr/>
        </p:nvCxnSpPr>
        <p:spPr>
          <a:xfrm>
            <a:off x="719875" y="231775"/>
            <a:ext cx="0" cy="46848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52" name="Google Shape;152;p34"/>
          <p:cNvSpPr txBox="1"/>
          <p:nvPr>
            <p:ph type="title"/>
          </p:nvPr>
        </p:nvSpPr>
        <p:spPr>
          <a:xfrm>
            <a:off x="720000" y="637700"/>
            <a:ext cx="6266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3" name="Google Shape;153;p34"/>
          <p:cNvSpPr txBox="1"/>
          <p:nvPr>
            <p:ph idx="1" type="subTitle"/>
          </p:nvPr>
        </p:nvSpPr>
        <p:spPr>
          <a:xfrm>
            <a:off x="720000" y="1469450"/>
            <a:ext cx="4465200" cy="29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/>
        </p:txBody>
      </p:sp>
      <p:sp>
        <p:nvSpPr>
          <p:cNvPr id="154" name="Google Shape;154;p34"/>
          <p:cNvSpPr/>
          <p:nvPr>
            <p:ph idx="2" type="pic"/>
          </p:nvPr>
        </p:nvSpPr>
        <p:spPr>
          <a:xfrm>
            <a:off x="5748625" y="1512925"/>
            <a:ext cx="2291100" cy="2749500"/>
          </a:xfrm>
          <a:prstGeom prst="rect">
            <a:avLst/>
          </a:prstGeom>
          <a:noFill/>
          <a:ln cap="flat" cmpd="sng" w="114300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5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Serif SemiBold"/>
              <a:buNone/>
              <a:defRPr b="0" i="0" sz="2800" u="none" cap="none" strike="noStrike">
                <a:solidFill>
                  <a:schemeClr val="dk1"/>
                </a:solidFill>
                <a:latin typeface="Roboto Serif SemiBold"/>
                <a:ea typeface="Roboto Serif SemiBold"/>
                <a:cs typeface="Roboto Serif SemiBold"/>
                <a:sym typeface="Roboto Serif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Serif SemiBold"/>
              <a:buNone/>
              <a:defRPr b="0" i="0" sz="2800" u="none" cap="none" strike="noStrike">
                <a:solidFill>
                  <a:schemeClr val="dk1"/>
                </a:solidFill>
                <a:latin typeface="Roboto Serif SemiBold"/>
                <a:ea typeface="Roboto Serif SemiBold"/>
                <a:cs typeface="Roboto Serif SemiBold"/>
                <a:sym typeface="Roboto Serif SemiBold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Serif SemiBold"/>
              <a:buNone/>
              <a:defRPr b="0" i="0" sz="2800" u="none" cap="none" strike="noStrike">
                <a:solidFill>
                  <a:schemeClr val="dk1"/>
                </a:solidFill>
                <a:latin typeface="Roboto Serif SemiBold"/>
                <a:ea typeface="Roboto Serif SemiBold"/>
                <a:cs typeface="Roboto Serif SemiBold"/>
                <a:sym typeface="Roboto Serif SemiBold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Serif SemiBold"/>
              <a:buNone/>
              <a:defRPr b="0" i="0" sz="2800" u="none" cap="none" strike="noStrike">
                <a:solidFill>
                  <a:schemeClr val="dk1"/>
                </a:solidFill>
                <a:latin typeface="Roboto Serif SemiBold"/>
                <a:ea typeface="Roboto Serif SemiBold"/>
                <a:cs typeface="Roboto Serif SemiBold"/>
                <a:sym typeface="Roboto Serif SemiBold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Serif SemiBold"/>
              <a:buNone/>
              <a:defRPr b="0" i="0" sz="2800" u="none" cap="none" strike="noStrike">
                <a:solidFill>
                  <a:schemeClr val="dk1"/>
                </a:solidFill>
                <a:latin typeface="Roboto Serif SemiBold"/>
                <a:ea typeface="Roboto Serif SemiBold"/>
                <a:cs typeface="Roboto Serif SemiBold"/>
                <a:sym typeface="Roboto Serif SemiBold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Serif SemiBold"/>
              <a:buNone/>
              <a:defRPr b="0" i="0" sz="2800" u="none" cap="none" strike="noStrike">
                <a:solidFill>
                  <a:schemeClr val="dk1"/>
                </a:solidFill>
                <a:latin typeface="Roboto Serif SemiBold"/>
                <a:ea typeface="Roboto Serif SemiBold"/>
                <a:cs typeface="Roboto Serif SemiBold"/>
                <a:sym typeface="Roboto Serif SemiBold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Serif SemiBold"/>
              <a:buNone/>
              <a:defRPr b="0" i="0" sz="2800" u="none" cap="none" strike="noStrike">
                <a:solidFill>
                  <a:schemeClr val="dk1"/>
                </a:solidFill>
                <a:latin typeface="Roboto Serif SemiBold"/>
                <a:ea typeface="Roboto Serif SemiBold"/>
                <a:cs typeface="Roboto Serif SemiBold"/>
                <a:sym typeface="Roboto Serif SemiBold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Serif SemiBold"/>
              <a:buNone/>
              <a:defRPr b="0" i="0" sz="2800" u="none" cap="none" strike="noStrike">
                <a:solidFill>
                  <a:schemeClr val="dk1"/>
                </a:solidFill>
                <a:latin typeface="Roboto Serif SemiBold"/>
                <a:ea typeface="Roboto Serif SemiBold"/>
                <a:cs typeface="Roboto Serif SemiBold"/>
                <a:sym typeface="Roboto Serif SemiBold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Serif SemiBold"/>
              <a:buNone/>
              <a:defRPr b="0" i="0" sz="2800" u="none" cap="none" strike="noStrike">
                <a:solidFill>
                  <a:schemeClr val="dk1"/>
                </a:solidFill>
                <a:latin typeface="Roboto Serif SemiBold"/>
                <a:ea typeface="Roboto Serif SemiBold"/>
                <a:cs typeface="Roboto Serif SemiBold"/>
                <a:sym typeface="Roboto Serif SemiBold"/>
              </a:defRPr>
            </a:lvl9pPr>
          </a:lstStyle>
          <a:p/>
        </p:txBody>
      </p:sp>
      <p:sp>
        <p:nvSpPr>
          <p:cNvPr id="7" name="Google Shape;7;p25"/>
          <p:cNvSpPr txBox="1"/>
          <p:nvPr>
            <p:ph idx="1" type="body"/>
          </p:nvPr>
        </p:nvSpPr>
        <p:spPr>
          <a:xfrm>
            <a:off x="713400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 b="0" i="0" sz="1400" u="none" cap="none" strike="noStrik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 b="0" i="0" sz="1400" u="none" cap="none" strike="noStrik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■"/>
              <a:defRPr b="0" i="0" sz="1400" u="none" cap="none" strike="noStrik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 b="0" i="0" sz="1400" u="none" cap="none" strike="noStrik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 b="0" i="0" sz="1400" u="none" cap="none" strike="noStrik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■"/>
              <a:defRPr b="0" i="0" sz="1400" u="none" cap="none" strike="noStrik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 b="0" i="0" sz="1400" u="none" cap="none" strike="noStrik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 b="0" i="0" sz="1400" u="none" cap="none" strike="noStrik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■"/>
              <a:defRPr b="0" i="0" sz="1400" u="none" cap="none" strike="noStrik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jpg"/><Relationship Id="rId4" Type="http://schemas.openxmlformats.org/officeDocument/2006/relationships/image" Target="../media/image5.png"/><Relationship Id="rId5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4.jpg"/><Relationship Id="rId4" Type="http://schemas.openxmlformats.org/officeDocument/2006/relationships/image" Target="../media/image28.jpg"/><Relationship Id="rId5" Type="http://schemas.openxmlformats.org/officeDocument/2006/relationships/image" Target="../media/image32.png"/><Relationship Id="rId6" Type="http://schemas.openxmlformats.org/officeDocument/2006/relationships/image" Target="../media/image3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0.jpg"/><Relationship Id="rId4" Type="http://schemas.openxmlformats.org/officeDocument/2006/relationships/image" Target="../media/image49.jpg"/><Relationship Id="rId5" Type="http://schemas.openxmlformats.org/officeDocument/2006/relationships/image" Target="../media/image46.jpg"/><Relationship Id="rId6" Type="http://schemas.openxmlformats.org/officeDocument/2006/relationships/image" Target="../media/image9.png"/><Relationship Id="rId7" Type="http://schemas.openxmlformats.org/officeDocument/2006/relationships/image" Target="../media/image3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3.png"/><Relationship Id="rId4" Type="http://schemas.openxmlformats.org/officeDocument/2006/relationships/image" Target="../media/image9.png"/><Relationship Id="rId5" Type="http://schemas.openxmlformats.org/officeDocument/2006/relationships/image" Target="../media/image4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4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2.png"/><Relationship Id="rId4" Type="http://schemas.openxmlformats.org/officeDocument/2006/relationships/image" Target="../media/image35.png"/><Relationship Id="rId5" Type="http://schemas.openxmlformats.org/officeDocument/2006/relationships/image" Target="../media/image41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5.png"/><Relationship Id="rId4" Type="http://schemas.openxmlformats.org/officeDocument/2006/relationships/image" Target="../media/image38.jpg"/><Relationship Id="rId5" Type="http://schemas.openxmlformats.org/officeDocument/2006/relationships/image" Target="../media/image44.png"/><Relationship Id="rId6" Type="http://schemas.openxmlformats.org/officeDocument/2006/relationships/image" Target="../media/image4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.png"/><Relationship Id="rId4" Type="http://schemas.openxmlformats.org/officeDocument/2006/relationships/image" Target="../media/image9.png"/><Relationship Id="rId5" Type="http://schemas.openxmlformats.org/officeDocument/2006/relationships/image" Target="../media/image3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1.png"/><Relationship Id="rId4" Type="http://schemas.openxmlformats.org/officeDocument/2006/relationships/image" Target="../media/image39.png"/><Relationship Id="rId5" Type="http://schemas.openxmlformats.org/officeDocument/2006/relationships/image" Target="../media/image53.png"/><Relationship Id="rId6" Type="http://schemas.openxmlformats.org/officeDocument/2006/relationships/image" Target="../media/image5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g"/><Relationship Id="rId4" Type="http://schemas.openxmlformats.org/officeDocument/2006/relationships/image" Target="../media/image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9.png"/><Relationship Id="rId4" Type="http://schemas.openxmlformats.org/officeDocument/2006/relationships/image" Target="../media/image4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9.png"/><Relationship Id="rId4" Type="http://schemas.openxmlformats.org/officeDocument/2006/relationships/image" Target="../media/image3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jpg"/><Relationship Id="rId4" Type="http://schemas.openxmlformats.org/officeDocument/2006/relationships/image" Target="../media/image20.jpg"/><Relationship Id="rId5" Type="http://schemas.openxmlformats.org/officeDocument/2006/relationships/image" Target="../media/image9.png"/><Relationship Id="rId6" Type="http://schemas.openxmlformats.org/officeDocument/2006/relationships/image" Target="../media/image18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7.jpg"/><Relationship Id="rId4" Type="http://schemas.openxmlformats.org/officeDocument/2006/relationships/image" Target="../media/image24.jpg"/><Relationship Id="rId5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Relationship Id="rId4" Type="http://schemas.openxmlformats.org/officeDocument/2006/relationships/image" Target="../media/image16.png"/><Relationship Id="rId5" Type="http://schemas.openxmlformats.org/officeDocument/2006/relationships/image" Target="../media/image3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Relationship Id="rId4" Type="http://schemas.openxmlformats.org/officeDocument/2006/relationships/image" Target="../media/image9.png"/><Relationship Id="rId5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jpg"/><Relationship Id="rId4" Type="http://schemas.openxmlformats.org/officeDocument/2006/relationships/image" Target="../media/image29.jpg"/><Relationship Id="rId5" Type="http://schemas.openxmlformats.org/officeDocument/2006/relationships/image" Target="../media/image23.png"/><Relationship Id="rId6" Type="http://schemas.openxmlformats.org/officeDocument/2006/relationships/image" Target="../media/image19.png"/><Relationship Id="rId7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1"/>
          <p:cNvSpPr txBox="1"/>
          <p:nvPr>
            <p:ph type="title"/>
          </p:nvPr>
        </p:nvSpPr>
        <p:spPr>
          <a:xfrm>
            <a:off x="3356125" y="313975"/>
            <a:ext cx="5379300" cy="2004900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ru-RU" sz="5300">
                <a:solidFill>
                  <a:schemeClr val="accent1"/>
                </a:solidFill>
                <a:latin typeface="Lobster"/>
                <a:ea typeface="Lobster"/>
                <a:cs typeface="Lobster"/>
                <a:sym typeface="Lobster"/>
              </a:rPr>
              <a:t>Эрудит </a:t>
            </a:r>
            <a:endParaRPr sz="5300">
              <a:solidFill>
                <a:schemeClr val="accent1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ru-RU" sz="5300">
                <a:solidFill>
                  <a:schemeClr val="accent1"/>
                </a:solidFill>
                <a:latin typeface="Lobster"/>
                <a:ea typeface="Lobster"/>
                <a:cs typeface="Lobster"/>
                <a:sym typeface="Lobster"/>
              </a:rPr>
              <a:t>по математике </a:t>
            </a:r>
            <a:endParaRPr sz="5300">
              <a:solidFill>
                <a:schemeClr val="accen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descr="https://sch1566.mskobr.ru/attach_files/logo/1566%202022.jpg" id="429" name="Google Shape;429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56700" y="378275"/>
            <a:ext cx="814500" cy="814500"/>
          </a:xfrm>
          <a:prstGeom prst="round2DiagRect">
            <a:avLst>
              <a:gd fmla="val 16667" name="adj1"/>
              <a:gd fmla="val 18505" name="adj2"/>
            </a:avLst>
          </a:prstGeom>
          <a:noFill/>
          <a:ln cap="sq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sp>
        <p:nvSpPr>
          <p:cNvPr id="430" name="Google Shape;430;p1"/>
          <p:cNvSpPr txBox="1"/>
          <p:nvPr/>
        </p:nvSpPr>
        <p:spPr>
          <a:xfrm>
            <a:off x="5413100" y="4310100"/>
            <a:ext cx="3439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ru-RU" sz="2300" u="none" cap="none" strike="noStrike">
                <a:solidFill>
                  <a:schemeClr val="accent1"/>
                </a:solidFill>
                <a:latin typeface="Lobster"/>
                <a:ea typeface="Lobster"/>
                <a:cs typeface="Lobster"/>
                <a:sym typeface="Lobster"/>
              </a:rPr>
              <a:t>14 марта 2025 г.</a:t>
            </a:r>
            <a:endParaRPr b="0" i="0" sz="2300" u="none" cap="none" strike="noStrike">
              <a:solidFill>
                <a:schemeClr val="accen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431" name="Google Shape;431;p1" title="738f34b403db206eb27475d3801005b9-Официальный логотип празднования 80-летия Великой Победы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3625" y="252112"/>
            <a:ext cx="2552990" cy="463927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pic>
        <p:nvPicPr>
          <p:cNvPr id="432" name="Google Shape;432;p1" title="doc153621350_687449044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68276" y="2609550"/>
            <a:ext cx="4555000" cy="14098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10"/>
          <p:cNvSpPr txBox="1"/>
          <p:nvPr>
            <p:ph type="title"/>
          </p:nvPr>
        </p:nvSpPr>
        <p:spPr>
          <a:xfrm>
            <a:off x="4931325" y="395600"/>
            <a:ext cx="3921900" cy="2127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-RU" sz="4000">
                <a:solidFill>
                  <a:schemeClr val="accent1"/>
                </a:solidFill>
                <a:latin typeface="Lobster"/>
                <a:ea typeface="Lobster"/>
                <a:cs typeface="Lobster"/>
                <a:sym typeface="Lobster"/>
              </a:rPr>
              <a:t>Кошки в блокадном Ленинграде</a:t>
            </a:r>
            <a:endParaRPr sz="4000">
              <a:solidFill>
                <a:schemeClr val="accen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572" name="Google Shape;572;p10" title="2750a5526125a93c93a4e735a99fd3d5.jpg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13566" l="0" r="0" t="13567"/>
          <a:stretch/>
        </p:blipFill>
        <p:spPr>
          <a:xfrm>
            <a:off x="942775" y="470625"/>
            <a:ext cx="3060249" cy="2126848"/>
          </a:xfrm>
          <a:prstGeom prst="rect">
            <a:avLst/>
          </a:prstGeom>
          <a:noFill/>
          <a:ln cap="flat" cmpd="sng" w="114300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573" name="Google Shape;573;p10" title="62097241-623d-51cf-bc3b-17e95bd167c4.jpeg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0" l="12423" r="31841" t="0"/>
          <a:stretch/>
        </p:blipFill>
        <p:spPr>
          <a:xfrm>
            <a:off x="2829100" y="2064975"/>
            <a:ext cx="2214099" cy="2666001"/>
          </a:xfrm>
          <a:prstGeom prst="rect">
            <a:avLst/>
          </a:prstGeom>
          <a:noFill/>
          <a:ln cap="flat" cmpd="sng" w="114300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574" name="Google Shape;574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648231" y="2597475"/>
            <a:ext cx="3320146" cy="22599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pic>
        <p:nvPicPr>
          <p:cNvPr id="575" name="Google Shape;575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62950" y="3265325"/>
            <a:ext cx="1843098" cy="16802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0" name="Google Shape;580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24091" y="3678225"/>
            <a:ext cx="814107" cy="814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11"/>
          <p:cNvPicPr preferRelativeResize="0"/>
          <p:nvPr/>
        </p:nvPicPr>
        <p:blipFill rotWithShape="1">
          <a:blip r:embed="rId4">
            <a:alphaModFix/>
          </a:blip>
          <a:srcRect b="9395" l="3880" r="5027" t="9257"/>
          <a:stretch/>
        </p:blipFill>
        <p:spPr>
          <a:xfrm>
            <a:off x="435628" y="343761"/>
            <a:ext cx="7895516" cy="4813491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Google Shape;582;p11"/>
          <p:cNvSpPr/>
          <p:nvPr/>
        </p:nvSpPr>
        <p:spPr>
          <a:xfrm rot="903881">
            <a:off x="6785113" y="544668"/>
            <a:ext cx="316955" cy="503333"/>
          </a:xfrm>
          <a:prstGeom prst="rect">
            <a:avLst/>
          </a:prstGeom>
          <a:solidFill>
            <a:srgbClr val="1F1F1F">
              <a:alpha val="29019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49411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Gantari"/>
              <a:ea typeface="Gantari"/>
              <a:cs typeface="Gantari"/>
              <a:sym typeface="Gantari"/>
            </a:endParaRPr>
          </a:p>
        </p:txBody>
      </p:sp>
      <p:sp>
        <p:nvSpPr>
          <p:cNvPr id="583" name="Google Shape;583;p11"/>
          <p:cNvSpPr/>
          <p:nvPr/>
        </p:nvSpPr>
        <p:spPr>
          <a:xfrm rot="-661826">
            <a:off x="1908678" y="551536"/>
            <a:ext cx="316955" cy="503333"/>
          </a:xfrm>
          <a:prstGeom prst="rect">
            <a:avLst/>
          </a:prstGeom>
          <a:solidFill>
            <a:srgbClr val="1F1F1F">
              <a:alpha val="29019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49411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Gantari"/>
              <a:ea typeface="Gantari"/>
              <a:cs typeface="Gantari"/>
              <a:sym typeface="Gantari"/>
            </a:endParaRPr>
          </a:p>
        </p:txBody>
      </p:sp>
      <p:sp>
        <p:nvSpPr>
          <p:cNvPr id="584" name="Google Shape;584;p11"/>
          <p:cNvSpPr txBox="1"/>
          <p:nvPr>
            <p:ph type="title"/>
          </p:nvPr>
        </p:nvSpPr>
        <p:spPr>
          <a:xfrm>
            <a:off x="2605809" y="111475"/>
            <a:ext cx="3544569" cy="51562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ru-RU" sz="4000">
                <a:solidFill>
                  <a:schemeClr val="accent1"/>
                </a:solidFill>
                <a:latin typeface="Lobster"/>
                <a:ea typeface="Lobster"/>
                <a:cs typeface="Lobster"/>
                <a:sym typeface="Lobster"/>
              </a:rPr>
              <a:t>     </a:t>
            </a:r>
            <a:r>
              <a:rPr lang="ru-RU" sz="3600">
                <a:solidFill>
                  <a:schemeClr val="accent1"/>
                </a:solidFill>
                <a:latin typeface="Lobster"/>
                <a:ea typeface="Lobster"/>
                <a:cs typeface="Lobster"/>
                <a:sym typeface="Lobster"/>
              </a:rPr>
              <a:t>Задание №3</a:t>
            </a:r>
            <a:endParaRPr sz="3600">
              <a:solidFill>
                <a:schemeClr val="accen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585" name="Google Shape;585;p11"/>
          <p:cNvSpPr/>
          <p:nvPr/>
        </p:nvSpPr>
        <p:spPr>
          <a:xfrm>
            <a:off x="1113780" y="1381915"/>
            <a:ext cx="6668932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24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Ведро со снегом </a:t>
            </a:r>
            <a:endParaRPr b="0" i="0" sz="2400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24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внесли в дом в 12 часов дня. </a:t>
            </a:r>
            <a:endParaRPr b="0" i="0" sz="2400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24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В 5 часов этого же дня снег растаял.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24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 Сколько времени таял снег в ведре?</a:t>
            </a:r>
            <a:endParaRPr b="0" i="0" sz="1800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12"/>
          <p:cNvSpPr txBox="1"/>
          <p:nvPr>
            <p:ph type="title"/>
          </p:nvPr>
        </p:nvSpPr>
        <p:spPr>
          <a:xfrm>
            <a:off x="1066825" y="539512"/>
            <a:ext cx="4696800" cy="7689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</a:pPr>
            <a:r>
              <a:rPr lang="ru-RU" sz="4000">
                <a:solidFill>
                  <a:schemeClr val="accent1"/>
                </a:solidFill>
                <a:latin typeface="Lobster"/>
                <a:ea typeface="Lobster"/>
                <a:cs typeface="Lobster"/>
                <a:sym typeface="Lobster"/>
              </a:rPr>
              <a:t>      Лошади</a:t>
            </a:r>
            <a:endParaRPr sz="4000">
              <a:solidFill>
                <a:schemeClr val="accen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591" name="Google Shape;591;p12" title="ZClAw7fZJiI.jpg"/>
          <p:cNvPicPr preferRelativeResize="0"/>
          <p:nvPr>
            <p:ph idx="6" type="pic"/>
          </p:nvPr>
        </p:nvPicPr>
        <p:blipFill rotWithShape="1">
          <a:blip r:embed="rId3">
            <a:alphaModFix/>
          </a:blip>
          <a:srcRect b="0" l="16411" r="16411" t="0"/>
          <a:stretch/>
        </p:blipFill>
        <p:spPr>
          <a:xfrm>
            <a:off x="4347925" y="422225"/>
            <a:ext cx="2297399" cy="2297400"/>
          </a:xfrm>
          <a:prstGeom prst="rect">
            <a:avLst/>
          </a:prstGeom>
          <a:noFill/>
          <a:ln cap="flat" cmpd="sng" w="114300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pic>
      <p:sp>
        <p:nvSpPr>
          <p:cNvPr id="592" name="Google Shape;592;p12"/>
          <p:cNvSpPr/>
          <p:nvPr/>
        </p:nvSpPr>
        <p:spPr>
          <a:xfrm rot="10800000">
            <a:off x="6158311" y="1864201"/>
            <a:ext cx="592800" cy="5928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>
            <a:noFill/>
          </a:ln>
          <a:effectLst>
            <a:outerShdw blurRad="14288" rotWithShape="0" algn="bl" dir="3120000" dist="9525">
              <a:srgbClr val="000000">
                <a:alpha val="51372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93" name="Google Shape;593;p12"/>
          <p:cNvSpPr/>
          <p:nvPr/>
        </p:nvSpPr>
        <p:spPr>
          <a:xfrm>
            <a:off x="4347925" y="368825"/>
            <a:ext cx="529800" cy="5928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>
            <a:noFill/>
          </a:ln>
          <a:effectLst>
            <a:outerShdw blurRad="14288" rotWithShape="0" algn="bl" dir="3120000" dist="9525">
              <a:srgbClr val="000000">
                <a:alpha val="51372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94" name="Google Shape;594;p12" title="scale_1200.jpeg"/>
          <p:cNvPicPr preferRelativeResize="0"/>
          <p:nvPr>
            <p:ph idx="7" type="pic"/>
          </p:nvPr>
        </p:nvPicPr>
        <p:blipFill rotWithShape="1">
          <a:blip r:embed="rId4">
            <a:alphaModFix/>
          </a:blip>
          <a:srcRect b="0" l="10000" r="10000" t="0"/>
          <a:stretch/>
        </p:blipFill>
        <p:spPr>
          <a:xfrm rot="592843">
            <a:off x="6490138" y="1379415"/>
            <a:ext cx="2207303" cy="2207322"/>
          </a:xfrm>
          <a:prstGeom prst="rect">
            <a:avLst/>
          </a:prstGeom>
          <a:noFill/>
          <a:ln cap="flat" cmpd="sng" w="114300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595" name="Google Shape;595;p12" title="kitel-polevoj-m1943-feldbluse-m43-4.jpg"/>
          <p:cNvPicPr preferRelativeResize="0"/>
          <p:nvPr>
            <p:ph idx="8" type="pic"/>
          </p:nvPr>
        </p:nvPicPr>
        <p:blipFill rotWithShape="1">
          <a:blip r:embed="rId5">
            <a:alphaModFix/>
          </a:blip>
          <a:srcRect b="16252" l="0" r="0" t="16247"/>
          <a:stretch/>
        </p:blipFill>
        <p:spPr>
          <a:xfrm rot="-484054">
            <a:off x="5124997" y="2824094"/>
            <a:ext cx="1985857" cy="1985854"/>
          </a:xfrm>
          <a:prstGeom prst="rect">
            <a:avLst/>
          </a:prstGeom>
          <a:noFill/>
          <a:ln cap="flat" cmpd="sng" w="114300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pic>
      <p:grpSp>
        <p:nvGrpSpPr>
          <p:cNvPr id="596" name="Google Shape;596;p12"/>
          <p:cNvGrpSpPr/>
          <p:nvPr/>
        </p:nvGrpSpPr>
        <p:grpSpPr>
          <a:xfrm>
            <a:off x="6570760" y="1206397"/>
            <a:ext cx="2089731" cy="2634120"/>
            <a:chOff x="6423048" y="1588077"/>
            <a:chExt cx="1907385" cy="2446476"/>
          </a:xfrm>
        </p:grpSpPr>
        <p:sp>
          <p:nvSpPr>
            <p:cNvPr id="597" name="Google Shape;597;p12"/>
            <p:cNvSpPr/>
            <p:nvPr/>
          </p:nvSpPr>
          <p:spPr>
            <a:xfrm rot="-10157445">
              <a:off x="7691551" y="3395671"/>
              <a:ext cx="589263" cy="589263"/>
            </a:xfrm>
            <a:prstGeom prst="halfFrame">
              <a:avLst>
                <a:gd fmla="val 33333" name="adj1"/>
                <a:gd fmla="val 33333" name="adj2"/>
              </a:avLst>
            </a:prstGeom>
            <a:solidFill>
              <a:schemeClr val="dk1"/>
            </a:solidFill>
            <a:ln>
              <a:noFill/>
            </a:ln>
            <a:effectLst>
              <a:outerShdw blurRad="14288" rotWithShape="0" algn="bl" dir="3120000" dist="9525">
                <a:srgbClr val="000000">
                  <a:alpha val="51372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98" name="Google Shape;598;p12"/>
            <p:cNvSpPr/>
            <p:nvPr/>
          </p:nvSpPr>
          <p:spPr>
            <a:xfrm rot="614687">
              <a:off x="6470705" y="1635734"/>
              <a:ext cx="588685" cy="588685"/>
            </a:xfrm>
            <a:prstGeom prst="halfFrame">
              <a:avLst>
                <a:gd fmla="val 33333" name="adj1"/>
                <a:gd fmla="val 33333" name="adj2"/>
              </a:avLst>
            </a:prstGeom>
            <a:solidFill>
              <a:schemeClr val="dk1"/>
            </a:solidFill>
            <a:ln>
              <a:noFill/>
            </a:ln>
            <a:effectLst>
              <a:outerShdw blurRad="14288" rotWithShape="0" algn="bl" dir="3120000" dist="9525">
                <a:srgbClr val="000000">
                  <a:alpha val="51372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599" name="Google Shape;599;p12"/>
          <p:cNvGrpSpPr/>
          <p:nvPr/>
        </p:nvGrpSpPr>
        <p:grpSpPr>
          <a:xfrm>
            <a:off x="4924212" y="2837605"/>
            <a:ext cx="2380638" cy="1960275"/>
            <a:chOff x="4688012" y="2837605"/>
            <a:chExt cx="2380638" cy="1960275"/>
          </a:xfrm>
        </p:grpSpPr>
        <p:sp>
          <p:nvSpPr>
            <p:cNvPr id="600" name="Google Shape;600;p12"/>
            <p:cNvSpPr/>
            <p:nvPr/>
          </p:nvSpPr>
          <p:spPr>
            <a:xfrm rot="10271105">
              <a:off x="6437720" y="4166950"/>
              <a:ext cx="589260" cy="589260"/>
            </a:xfrm>
            <a:prstGeom prst="halfFrame">
              <a:avLst>
                <a:gd fmla="val 33333" name="adj1"/>
                <a:gd fmla="val 33333" name="adj2"/>
              </a:avLst>
            </a:prstGeom>
            <a:solidFill>
              <a:schemeClr val="dk1"/>
            </a:solidFill>
            <a:ln>
              <a:noFill/>
            </a:ln>
            <a:effectLst>
              <a:outerShdw blurRad="14288" rotWithShape="0" algn="bl" dir="3120000" dist="9525">
                <a:srgbClr val="000000">
                  <a:alpha val="51372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01" name="Google Shape;601;p12"/>
            <p:cNvSpPr/>
            <p:nvPr/>
          </p:nvSpPr>
          <p:spPr>
            <a:xfrm rot="-520508">
              <a:off x="4729044" y="2878637"/>
              <a:ext cx="588735" cy="588735"/>
            </a:xfrm>
            <a:prstGeom prst="halfFrame">
              <a:avLst>
                <a:gd fmla="val 33333" name="adj1"/>
                <a:gd fmla="val 33333" name="adj2"/>
              </a:avLst>
            </a:prstGeom>
            <a:solidFill>
              <a:schemeClr val="dk1"/>
            </a:solidFill>
            <a:ln>
              <a:noFill/>
            </a:ln>
            <a:effectLst>
              <a:outerShdw blurRad="14288" rotWithShape="0" algn="bl" dir="3120000" dist="9525">
                <a:srgbClr val="000000">
                  <a:alpha val="51372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602" name="Google Shape;602;p12"/>
          <p:cNvPicPr preferRelativeResize="0"/>
          <p:nvPr/>
        </p:nvPicPr>
        <p:blipFill rotWithShape="1">
          <a:blip r:embed="rId6">
            <a:alphaModFix/>
          </a:blip>
          <a:srcRect b="12602" l="5963" r="4902" t="3595"/>
          <a:stretch/>
        </p:blipFill>
        <p:spPr>
          <a:xfrm rot="5400010">
            <a:off x="1086226" y="1973479"/>
            <a:ext cx="3478973" cy="2861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1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213000" y="2005200"/>
            <a:ext cx="2478924" cy="28569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13"/>
          <p:cNvSpPr txBox="1"/>
          <p:nvPr>
            <p:ph type="title"/>
          </p:nvPr>
        </p:nvSpPr>
        <p:spPr>
          <a:xfrm>
            <a:off x="3374250" y="2832600"/>
            <a:ext cx="4847400" cy="10398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ru-RU" sz="4000">
                <a:solidFill>
                  <a:schemeClr val="accent1"/>
                </a:solidFill>
                <a:latin typeface="Lobster"/>
                <a:ea typeface="Lobster"/>
                <a:cs typeface="Lobster"/>
                <a:sym typeface="Lobster"/>
              </a:rPr>
              <a:t>     Верблюды</a:t>
            </a:r>
            <a:endParaRPr sz="4000">
              <a:solidFill>
                <a:schemeClr val="accen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609" name="Google Shape;609;p13" title="scale_1200 (1).png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22169" l="0" r="0" t="22169"/>
          <a:stretch/>
        </p:blipFill>
        <p:spPr>
          <a:xfrm>
            <a:off x="964575" y="411475"/>
            <a:ext cx="7936824" cy="2164650"/>
          </a:xfrm>
          <a:prstGeom prst="rect">
            <a:avLst/>
          </a:prstGeom>
          <a:noFill/>
          <a:ln cap="rnd" cmpd="sng" w="114300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pic>
      <p:grpSp>
        <p:nvGrpSpPr>
          <p:cNvPr id="610" name="Google Shape;610;p13"/>
          <p:cNvGrpSpPr/>
          <p:nvPr/>
        </p:nvGrpSpPr>
        <p:grpSpPr>
          <a:xfrm>
            <a:off x="964584" y="411460"/>
            <a:ext cx="7963668" cy="2164565"/>
            <a:chOff x="920175" y="611125"/>
            <a:chExt cx="7233779" cy="1970832"/>
          </a:xfrm>
        </p:grpSpPr>
        <p:sp>
          <p:nvSpPr>
            <p:cNvPr id="611" name="Google Shape;611;p13"/>
            <p:cNvSpPr/>
            <p:nvPr/>
          </p:nvSpPr>
          <p:spPr>
            <a:xfrm>
              <a:off x="920175" y="611125"/>
              <a:ext cx="727200" cy="727200"/>
            </a:xfrm>
            <a:prstGeom prst="halfFrame">
              <a:avLst>
                <a:gd fmla="val 33333" name="adj1"/>
                <a:gd fmla="val 33333" name="adj2"/>
              </a:avLst>
            </a:prstGeom>
            <a:solidFill>
              <a:schemeClr val="dk1"/>
            </a:solidFill>
            <a:ln>
              <a:noFill/>
            </a:ln>
            <a:effectLst>
              <a:outerShdw blurRad="14288" rotWithShape="0" algn="bl" dir="3120000" dist="9525">
                <a:srgbClr val="000000">
                  <a:alpha val="51372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12" name="Google Shape;612;p13"/>
            <p:cNvSpPr/>
            <p:nvPr/>
          </p:nvSpPr>
          <p:spPr>
            <a:xfrm rot="10800000">
              <a:off x="7494554" y="1961857"/>
              <a:ext cx="659400" cy="620100"/>
            </a:xfrm>
            <a:prstGeom prst="halfFrame">
              <a:avLst>
                <a:gd fmla="val 33333" name="adj1"/>
                <a:gd fmla="val 33333" name="adj2"/>
              </a:avLst>
            </a:prstGeom>
            <a:solidFill>
              <a:schemeClr val="dk1"/>
            </a:solidFill>
            <a:ln>
              <a:noFill/>
            </a:ln>
            <a:effectLst>
              <a:outerShdw blurRad="14288" rotWithShape="0" algn="bl" dir="3120000" dist="9525">
                <a:srgbClr val="000000">
                  <a:alpha val="51372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613" name="Google Shape;613;p13"/>
          <p:cNvPicPr preferRelativeResize="0"/>
          <p:nvPr/>
        </p:nvPicPr>
        <p:blipFill rotWithShape="1">
          <a:blip r:embed="rId4">
            <a:alphaModFix/>
          </a:blip>
          <a:srcRect b="12602" l="5963" r="4902" t="3595"/>
          <a:stretch/>
        </p:blipFill>
        <p:spPr>
          <a:xfrm rot="-591135">
            <a:off x="769455" y="2540132"/>
            <a:ext cx="3766539" cy="2411889"/>
          </a:xfrm>
          <a:prstGeom prst="rect">
            <a:avLst/>
          </a:prstGeom>
          <a:noFill/>
          <a:ln>
            <a:noFill/>
          </a:ln>
        </p:spPr>
      </p:pic>
      <p:sp>
        <p:nvSpPr>
          <p:cNvPr id="614" name="Google Shape;614;p13"/>
          <p:cNvSpPr/>
          <p:nvPr/>
        </p:nvSpPr>
        <p:spPr>
          <a:xfrm rot="-847358">
            <a:off x="2273372" y="2592178"/>
            <a:ext cx="193034" cy="497101"/>
          </a:xfrm>
          <a:prstGeom prst="rect">
            <a:avLst/>
          </a:prstGeom>
          <a:solidFill>
            <a:srgbClr val="1F1F1F">
              <a:alpha val="29019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49411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Gantari"/>
              <a:ea typeface="Gantari"/>
              <a:cs typeface="Gantari"/>
              <a:sym typeface="Gantari"/>
            </a:endParaRPr>
          </a:p>
        </p:txBody>
      </p:sp>
      <p:pic>
        <p:nvPicPr>
          <p:cNvPr id="615" name="Google Shape;615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403214">
            <a:off x="1579691" y="3053454"/>
            <a:ext cx="2146069" cy="181702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0" name="Google Shape;620;p14"/>
          <p:cNvPicPr preferRelativeResize="0"/>
          <p:nvPr/>
        </p:nvPicPr>
        <p:blipFill rotWithShape="1">
          <a:blip r:embed="rId3">
            <a:alphaModFix/>
          </a:blip>
          <a:srcRect b="9395" l="3880" r="5027" t="9257"/>
          <a:stretch/>
        </p:blipFill>
        <p:spPr>
          <a:xfrm>
            <a:off x="165383" y="-165005"/>
            <a:ext cx="9054244" cy="5761407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14"/>
          <p:cNvSpPr/>
          <p:nvPr/>
        </p:nvSpPr>
        <p:spPr>
          <a:xfrm rot="903881">
            <a:off x="7934833" y="144016"/>
            <a:ext cx="316955" cy="503333"/>
          </a:xfrm>
          <a:prstGeom prst="rect">
            <a:avLst/>
          </a:prstGeom>
          <a:solidFill>
            <a:srgbClr val="1F1F1F">
              <a:alpha val="29019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49411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Gantari"/>
              <a:ea typeface="Gantari"/>
              <a:cs typeface="Gantari"/>
              <a:sym typeface="Gantari"/>
            </a:endParaRPr>
          </a:p>
        </p:txBody>
      </p:sp>
      <p:sp>
        <p:nvSpPr>
          <p:cNvPr id="622" name="Google Shape;622;p14"/>
          <p:cNvSpPr/>
          <p:nvPr/>
        </p:nvSpPr>
        <p:spPr>
          <a:xfrm rot="-661826">
            <a:off x="1191683" y="98098"/>
            <a:ext cx="316955" cy="503333"/>
          </a:xfrm>
          <a:prstGeom prst="rect">
            <a:avLst/>
          </a:prstGeom>
          <a:solidFill>
            <a:srgbClr val="1F1F1F">
              <a:alpha val="29019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49411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Gantari"/>
              <a:ea typeface="Gantari"/>
              <a:cs typeface="Gantari"/>
              <a:sym typeface="Gantari"/>
            </a:endParaRPr>
          </a:p>
        </p:txBody>
      </p:sp>
      <p:sp>
        <p:nvSpPr>
          <p:cNvPr id="623" name="Google Shape;623;p14"/>
          <p:cNvSpPr txBox="1"/>
          <p:nvPr>
            <p:ph type="title"/>
          </p:nvPr>
        </p:nvSpPr>
        <p:spPr>
          <a:xfrm>
            <a:off x="2605809" y="111475"/>
            <a:ext cx="3544569" cy="51562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ru-RU" sz="4000">
                <a:solidFill>
                  <a:schemeClr val="accent1"/>
                </a:solidFill>
                <a:latin typeface="Lobster"/>
                <a:ea typeface="Lobster"/>
                <a:cs typeface="Lobster"/>
                <a:sym typeface="Lobster"/>
              </a:rPr>
              <a:t>     </a:t>
            </a:r>
            <a:r>
              <a:rPr lang="ru-RU" sz="3600">
                <a:solidFill>
                  <a:schemeClr val="accent1"/>
                </a:solidFill>
                <a:latin typeface="Lobster"/>
                <a:ea typeface="Lobster"/>
                <a:cs typeface="Lobster"/>
                <a:sym typeface="Lobster"/>
              </a:rPr>
              <a:t>Задание №4</a:t>
            </a:r>
            <a:endParaRPr sz="3600">
              <a:solidFill>
                <a:schemeClr val="accen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624" name="Google Shape;624;p14"/>
          <p:cNvSpPr/>
          <p:nvPr/>
        </p:nvSpPr>
        <p:spPr>
          <a:xfrm>
            <a:off x="2603201" y="748156"/>
            <a:ext cx="648072" cy="341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3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У</a:t>
            </a:r>
            <a:endParaRPr b="1" i="0" sz="3600" u="none" cap="none" strike="noStrik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3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Я      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3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М</a:t>
            </a:r>
            <a:endParaRPr b="1" i="0" sz="3600" u="none" cap="none" strike="noStrik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3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3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3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К  </a:t>
            </a:r>
            <a:r>
              <a:rPr b="1" i="0" lang="ru-RU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endParaRPr/>
          </a:p>
        </p:txBody>
      </p:sp>
      <p:graphicFrame>
        <p:nvGraphicFramePr>
          <p:cNvPr id="625" name="Google Shape;625;p14"/>
          <p:cNvGraphicFramePr/>
          <p:nvPr/>
        </p:nvGraphicFramePr>
        <p:xfrm>
          <a:off x="3743413" y="2542619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{9246D388-BEDC-49FB-A48A-C96C2859EB8E}</a:tableStyleId>
              </a:tblPr>
              <a:tblGrid>
                <a:gridCol w="972850"/>
                <a:gridCol w="972850"/>
                <a:gridCol w="972850"/>
                <a:gridCol w="972850"/>
              </a:tblGrid>
              <a:tr h="847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800" u="none" cap="none" strike="noStrike"/>
                        <a:t>61</a:t>
                      </a:r>
                      <a:endParaRPr sz="2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800" u="none" cap="none" strike="noStrike"/>
                        <a:t>64</a:t>
                      </a:r>
                      <a:endParaRPr sz="2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800" u="none" cap="none" strike="noStrike"/>
                        <a:t>93</a:t>
                      </a:r>
                      <a:endParaRPr sz="2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800" u="none" cap="none" strike="noStrike"/>
                        <a:t>40</a:t>
                      </a:r>
                      <a:endParaRPr sz="2800" u="none" cap="none" strike="noStrike"/>
                    </a:p>
                  </a:txBody>
                  <a:tcPr marT="45725" marB="45725" marR="91450" marL="91450"/>
                </a:tc>
              </a:tr>
              <a:tr h="7731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sp>
        <p:nvSpPr>
          <p:cNvPr id="626" name="Google Shape;626;p14"/>
          <p:cNvSpPr/>
          <p:nvPr/>
        </p:nvSpPr>
        <p:spPr>
          <a:xfrm>
            <a:off x="835978" y="746404"/>
            <a:ext cx="1629420" cy="341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3600" u="none" cap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25-8</a:t>
            </a:r>
            <a:endParaRPr b="1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3600" u="none" cap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82-21</a:t>
            </a:r>
            <a:endParaRPr b="1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3600" u="none" cap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50-4</a:t>
            </a:r>
            <a:endParaRPr b="1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3600" u="none" cap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18+22</a:t>
            </a:r>
            <a:endParaRPr b="1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3600" u="none" cap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20+44</a:t>
            </a:r>
            <a:endParaRPr b="1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3600" u="none" cap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61+32</a:t>
            </a:r>
            <a:endParaRPr b="1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7" name="Google Shape;627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72217" y="3754425"/>
            <a:ext cx="814107" cy="814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355358" y="1801265"/>
            <a:ext cx="1233717" cy="115719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sp>
        <p:nvSpPr>
          <p:cNvPr id="629" name="Google Shape;629;p14"/>
          <p:cNvSpPr/>
          <p:nvPr/>
        </p:nvSpPr>
        <p:spPr>
          <a:xfrm>
            <a:off x="3190087" y="956370"/>
            <a:ext cx="4782129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20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Вычислите, заполните таблицу и узнаете кличку верблюда, принимавшего участие </a:t>
            </a:r>
            <a:endParaRPr b="0" i="0" sz="2000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20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во взятии Берлина.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15"/>
          <p:cNvSpPr txBox="1"/>
          <p:nvPr>
            <p:ph type="title"/>
          </p:nvPr>
        </p:nvSpPr>
        <p:spPr>
          <a:xfrm>
            <a:off x="720000" y="637700"/>
            <a:ext cx="4414800" cy="5727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-RU" sz="4000">
                <a:solidFill>
                  <a:schemeClr val="accent1"/>
                </a:solidFill>
              </a:rPr>
              <a:t> Олени и лоси</a:t>
            </a:r>
            <a:endParaRPr sz="4000">
              <a:solidFill>
                <a:schemeClr val="accent1"/>
              </a:solidFill>
            </a:endParaRPr>
          </a:p>
        </p:txBody>
      </p:sp>
      <p:pic>
        <p:nvPicPr>
          <p:cNvPr id="635" name="Google Shape;635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99125" y="2405288"/>
            <a:ext cx="2229600" cy="22750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pic>
        <p:nvPicPr>
          <p:cNvPr id="636" name="Google Shape;636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1021601" y="1525875"/>
            <a:ext cx="2277524" cy="263117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pic>
        <p:nvPicPr>
          <p:cNvPr id="637" name="Google Shape;637;p15" title="scale_1200 (1).jpeg"/>
          <p:cNvPicPr preferRelativeResize="0"/>
          <p:nvPr>
            <p:ph idx="2" type="pic"/>
          </p:nvPr>
        </p:nvPicPr>
        <p:blipFill rotWithShape="1">
          <a:blip r:embed="rId5">
            <a:alphaModFix/>
          </a:blip>
          <a:srcRect b="0" l="20188" r="20187" t="0"/>
          <a:stretch/>
        </p:blipFill>
        <p:spPr>
          <a:xfrm>
            <a:off x="6020400" y="509225"/>
            <a:ext cx="2651499" cy="3182049"/>
          </a:xfrm>
          <a:prstGeom prst="rect">
            <a:avLst/>
          </a:prstGeom>
          <a:noFill/>
          <a:ln cap="flat" cmpd="sng" w="114300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16"/>
          <p:cNvSpPr/>
          <p:nvPr/>
        </p:nvSpPr>
        <p:spPr>
          <a:xfrm>
            <a:off x="3606600" y="655424"/>
            <a:ext cx="193200" cy="432300"/>
          </a:xfrm>
          <a:prstGeom prst="rect">
            <a:avLst/>
          </a:prstGeom>
          <a:solidFill>
            <a:srgbClr val="1F1F1F">
              <a:alpha val="29019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49411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Gantari"/>
              <a:ea typeface="Gantari"/>
              <a:cs typeface="Gantari"/>
              <a:sym typeface="Gantari"/>
            </a:endParaRPr>
          </a:p>
        </p:txBody>
      </p:sp>
      <p:pic>
        <p:nvPicPr>
          <p:cNvPr id="643" name="Google Shape;643;p16" title="scale_1200 (2).png"/>
          <p:cNvPicPr preferRelativeResize="0"/>
          <p:nvPr>
            <p:ph idx="3" type="pic"/>
          </p:nvPr>
        </p:nvPicPr>
        <p:blipFill rotWithShape="1">
          <a:blip r:embed="rId3">
            <a:alphaModFix/>
          </a:blip>
          <a:srcRect b="6278" l="0" r="0" t="6270"/>
          <a:stretch/>
        </p:blipFill>
        <p:spPr>
          <a:xfrm>
            <a:off x="3581200" y="429700"/>
            <a:ext cx="3596959" cy="2097050"/>
          </a:xfrm>
          <a:prstGeom prst="rect">
            <a:avLst/>
          </a:prstGeom>
          <a:noFill/>
          <a:ln cap="flat" cmpd="sng" w="114300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644" name="Google Shape;644;p16" title="254e95cae8ff5d882463eeec1f19a5268787ee49.jpg"/>
          <p:cNvPicPr preferRelativeResize="0"/>
          <p:nvPr>
            <p:ph idx="4" type="pic"/>
          </p:nvPr>
        </p:nvPicPr>
        <p:blipFill rotWithShape="1">
          <a:blip r:embed="rId4">
            <a:alphaModFix/>
          </a:blip>
          <a:srcRect b="22268" l="0" r="0" t="0"/>
          <a:stretch/>
        </p:blipFill>
        <p:spPr>
          <a:xfrm>
            <a:off x="5617150" y="2765950"/>
            <a:ext cx="3071468" cy="2141300"/>
          </a:xfrm>
          <a:prstGeom prst="rect">
            <a:avLst/>
          </a:prstGeom>
          <a:noFill/>
          <a:ln cap="flat" cmpd="sng" w="114300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pic>
      <p:sp>
        <p:nvSpPr>
          <p:cNvPr id="645" name="Google Shape;645;p16"/>
          <p:cNvSpPr txBox="1"/>
          <p:nvPr/>
        </p:nvSpPr>
        <p:spPr>
          <a:xfrm>
            <a:off x="773650" y="2617350"/>
            <a:ext cx="4318500" cy="12948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rPr b="0" i="0" lang="ru-RU" sz="3900" u="none" cap="none" strike="noStrike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b="0" i="0" lang="ru-RU" sz="4000" u="none" cap="none" strike="noStrike">
                <a:solidFill>
                  <a:schemeClr val="accent1"/>
                </a:solidFill>
                <a:latin typeface="Lobster"/>
                <a:ea typeface="Lobster"/>
                <a:cs typeface="Lobster"/>
                <a:sym typeface="Lobster"/>
              </a:rPr>
              <a:t>Дельфины и морские львы</a:t>
            </a:r>
            <a:endParaRPr b="0" i="0" sz="4000" u="none" cap="none" strike="noStrike">
              <a:solidFill>
                <a:schemeClr val="accen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646" name="Google Shape;646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1488117">
            <a:off x="253305" y="796494"/>
            <a:ext cx="3188991" cy="136346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pic>
        <p:nvPicPr>
          <p:cNvPr id="647" name="Google Shape;647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3">
            <a:off x="3581200" y="3131301"/>
            <a:ext cx="2378825" cy="170092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2" name="Google Shape;652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24091" y="3678225"/>
            <a:ext cx="814107" cy="814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p17"/>
          <p:cNvPicPr preferRelativeResize="0"/>
          <p:nvPr/>
        </p:nvPicPr>
        <p:blipFill rotWithShape="1">
          <a:blip r:embed="rId4">
            <a:alphaModFix/>
          </a:blip>
          <a:srcRect b="9395" l="3880" r="5027" t="9257"/>
          <a:stretch/>
        </p:blipFill>
        <p:spPr>
          <a:xfrm>
            <a:off x="760346" y="330009"/>
            <a:ext cx="7235497" cy="4813491"/>
          </a:xfrm>
          <a:prstGeom prst="rect">
            <a:avLst/>
          </a:prstGeom>
          <a:noFill/>
          <a:ln>
            <a:noFill/>
          </a:ln>
        </p:spPr>
      </p:pic>
      <p:sp>
        <p:nvSpPr>
          <p:cNvPr id="654" name="Google Shape;654;p17"/>
          <p:cNvSpPr/>
          <p:nvPr/>
        </p:nvSpPr>
        <p:spPr>
          <a:xfrm rot="903881">
            <a:off x="6785113" y="544668"/>
            <a:ext cx="316955" cy="503333"/>
          </a:xfrm>
          <a:prstGeom prst="rect">
            <a:avLst/>
          </a:prstGeom>
          <a:solidFill>
            <a:srgbClr val="1F1F1F">
              <a:alpha val="29019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49411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Gantari"/>
              <a:ea typeface="Gantari"/>
              <a:cs typeface="Gantari"/>
              <a:sym typeface="Gantari"/>
            </a:endParaRPr>
          </a:p>
        </p:txBody>
      </p:sp>
      <p:sp>
        <p:nvSpPr>
          <p:cNvPr id="655" name="Google Shape;655;p17"/>
          <p:cNvSpPr/>
          <p:nvPr/>
        </p:nvSpPr>
        <p:spPr>
          <a:xfrm rot="-661826">
            <a:off x="1908678" y="551536"/>
            <a:ext cx="316955" cy="503333"/>
          </a:xfrm>
          <a:prstGeom prst="rect">
            <a:avLst/>
          </a:prstGeom>
          <a:solidFill>
            <a:srgbClr val="1F1F1F">
              <a:alpha val="29019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49411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Gantari"/>
              <a:ea typeface="Gantari"/>
              <a:cs typeface="Gantari"/>
              <a:sym typeface="Gantari"/>
            </a:endParaRPr>
          </a:p>
        </p:txBody>
      </p:sp>
      <p:sp>
        <p:nvSpPr>
          <p:cNvPr id="656" name="Google Shape;656;p17"/>
          <p:cNvSpPr txBox="1"/>
          <p:nvPr>
            <p:ph type="title"/>
          </p:nvPr>
        </p:nvSpPr>
        <p:spPr>
          <a:xfrm>
            <a:off x="2605809" y="111475"/>
            <a:ext cx="3544569" cy="51562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ru-RU" sz="4000">
                <a:solidFill>
                  <a:schemeClr val="accent1"/>
                </a:solidFill>
                <a:latin typeface="Lobster"/>
                <a:ea typeface="Lobster"/>
                <a:cs typeface="Lobster"/>
                <a:sym typeface="Lobster"/>
              </a:rPr>
              <a:t>     </a:t>
            </a:r>
            <a:r>
              <a:rPr lang="ru-RU" sz="3600">
                <a:solidFill>
                  <a:schemeClr val="accent1"/>
                </a:solidFill>
                <a:latin typeface="Lobster"/>
                <a:ea typeface="Lobster"/>
                <a:cs typeface="Lobster"/>
                <a:sym typeface="Lobster"/>
              </a:rPr>
              <a:t>Задание №5</a:t>
            </a:r>
            <a:endParaRPr sz="3600">
              <a:solidFill>
                <a:schemeClr val="accen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657" name="Google Shape;657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49231" y="1347537"/>
            <a:ext cx="5457724" cy="2260388"/>
          </a:xfrm>
          <a:prstGeom prst="rect">
            <a:avLst/>
          </a:prstGeom>
          <a:noFill/>
          <a:ln>
            <a:noFill/>
          </a:ln>
        </p:spPr>
      </p:pic>
      <p:sp>
        <p:nvSpPr>
          <p:cNvPr id="658" name="Google Shape;658;p17"/>
          <p:cNvSpPr/>
          <p:nvPr/>
        </p:nvSpPr>
        <p:spPr>
          <a:xfrm>
            <a:off x="1990367" y="845636"/>
            <a:ext cx="45720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24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Разгадайте ребус</a:t>
            </a:r>
            <a:endParaRPr b="0" i="0" sz="2400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3" name="Google Shape;663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9324" y="260341"/>
            <a:ext cx="5602094" cy="3458554"/>
          </a:xfrm>
          <a:prstGeom prst="rect">
            <a:avLst/>
          </a:prstGeom>
          <a:noFill/>
          <a:ln>
            <a:noFill/>
          </a:ln>
        </p:spPr>
      </p:pic>
      <p:sp>
        <p:nvSpPr>
          <p:cNvPr id="664" name="Google Shape;664;p18"/>
          <p:cNvSpPr txBox="1"/>
          <p:nvPr>
            <p:ph type="ctrTitle"/>
          </p:nvPr>
        </p:nvSpPr>
        <p:spPr>
          <a:xfrm>
            <a:off x="1223783" y="594246"/>
            <a:ext cx="4300630" cy="174015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ru-RU"/>
              <a:t>ПРОВЕРИМ </a:t>
            </a:r>
            <a:br>
              <a:rPr lang="ru-RU"/>
            </a:br>
            <a:r>
              <a:rPr lang="ru-RU"/>
              <a:t>ОТВЕТЫ</a:t>
            </a:r>
            <a:endParaRPr/>
          </a:p>
        </p:txBody>
      </p:sp>
      <p:pic>
        <p:nvPicPr>
          <p:cNvPr id="665" name="Google Shape;665;p18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2881" l="0" r="0" t="2882"/>
          <a:stretch/>
        </p:blipFill>
        <p:spPr>
          <a:xfrm>
            <a:off x="6318250" y="265113"/>
            <a:ext cx="2286000" cy="2154237"/>
          </a:xfrm>
          <a:prstGeom prst="rect">
            <a:avLst/>
          </a:prstGeom>
          <a:noFill/>
          <a:ln cap="flat" cmpd="sng" w="114300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666" name="Google Shape;666;p18"/>
          <p:cNvPicPr preferRelativeResize="0"/>
          <p:nvPr>
            <p:ph idx="3" type="pic"/>
          </p:nvPr>
        </p:nvPicPr>
        <p:blipFill rotWithShape="1">
          <a:blip r:embed="rId5">
            <a:alphaModFix/>
          </a:blip>
          <a:srcRect b="0" l="283" r="283" t="0"/>
          <a:stretch/>
        </p:blipFill>
        <p:spPr>
          <a:xfrm rot="358855">
            <a:off x="5475470" y="2768276"/>
            <a:ext cx="2018286" cy="1901238"/>
          </a:xfrm>
          <a:prstGeom prst="rect">
            <a:avLst/>
          </a:prstGeom>
          <a:noFill/>
          <a:ln cap="flat" cmpd="sng" w="114300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667" name="Google Shape;667;p18"/>
          <p:cNvPicPr preferRelativeResize="0"/>
          <p:nvPr>
            <p:ph idx="4" type="pic"/>
          </p:nvPr>
        </p:nvPicPr>
        <p:blipFill rotWithShape="1">
          <a:blip r:embed="rId6">
            <a:alphaModFix/>
          </a:blip>
          <a:srcRect b="8350" l="0" r="0" t="8351"/>
          <a:stretch/>
        </p:blipFill>
        <p:spPr>
          <a:xfrm rot="-374561">
            <a:off x="2206803" y="2961123"/>
            <a:ext cx="2783707" cy="1364373"/>
          </a:xfrm>
          <a:prstGeom prst="rect">
            <a:avLst/>
          </a:prstGeom>
          <a:noFill/>
          <a:ln cap="flat" cmpd="sng" w="114300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2" name="Google Shape;672;p19"/>
          <p:cNvPicPr preferRelativeResize="0"/>
          <p:nvPr/>
        </p:nvPicPr>
        <p:blipFill rotWithShape="1">
          <a:blip r:embed="rId3">
            <a:alphaModFix/>
          </a:blip>
          <a:srcRect b="9395" l="3880" r="5027" t="9257"/>
          <a:stretch/>
        </p:blipFill>
        <p:spPr>
          <a:xfrm>
            <a:off x="264694" y="330009"/>
            <a:ext cx="8614610" cy="4813491"/>
          </a:xfrm>
          <a:prstGeom prst="rect">
            <a:avLst/>
          </a:prstGeom>
          <a:noFill/>
          <a:ln>
            <a:noFill/>
          </a:ln>
        </p:spPr>
      </p:pic>
      <p:sp>
        <p:nvSpPr>
          <p:cNvPr id="673" name="Google Shape;673;p19"/>
          <p:cNvSpPr/>
          <p:nvPr/>
        </p:nvSpPr>
        <p:spPr>
          <a:xfrm rot="903881">
            <a:off x="6785113" y="544668"/>
            <a:ext cx="316955" cy="503333"/>
          </a:xfrm>
          <a:prstGeom prst="rect">
            <a:avLst/>
          </a:prstGeom>
          <a:solidFill>
            <a:srgbClr val="1F1F1F">
              <a:alpha val="29019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49411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Gantari"/>
              <a:ea typeface="Gantari"/>
              <a:cs typeface="Gantari"/>
              <a:sym typeface="Gantari"/>
            </a:endParaRPr>
          </a:p>
        </p:txBody>
      </p:sp>
      <p:sp>
        <p:nvSpPr>
          <p:cNvPr id="674" name="Google Shape;674;p19"/>
          <p:cNvSpPr/>
          <p:nvPr/>
        </p:nvSpPr>
        <p:spPr>
          <a:xfrm rot="-661826">
            <a:off x="1908678" y="551536"/>
            <a:ext cx="316955" cy="503333"/>
          </a:xfrm>
          <a:prstGeom prst="rect">
            <a:avLst/>
          </a:prstGeom>
          <a:solidFill>
            <a:srgbClr val="1F1F1F">
              <a:alpha val="29019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49411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Gantari"/>
              <a:ea typeface="Gantari"/>
              <a:cs typeface="Gantari"/>
              <a:sym typeface="Gantari"/>
            </a:endParaRPr>
          </a:p>
        </p:txBody>
      </p:sp>
      <p:sp>
        <p:nvSpPr>
          <p:cNvPr id="675" name="Google Shape;675;p19"/>
          <p:cNvSpPr txBox="1"/>
          <p:nvPr>
            <p:ph type="title"/>
          </p:nvPr>
        </p:nvSpPr>
        <p:spPr>
          <a:xfrm>
            <a:off x="2605809" y="111475"/>
            <a:ext cx="3544569" cy="51562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ru-RU" sz="4000">
                <a:solidFill>
                  <a:schemeClr val="accent1"/>
                </a:solidFill>
                <a:latin typeface="Lobster"/>
                <a:ea typeface="Lobster"/>
                <a:cs typeface="Lobster"/>
                <a:sym typeface="Lobster"/>
              </a:rPr>
              <a:t>     </a:t>
            </a:r>
            <a:r>
              <a:rPr lang="ru-RU" sz="3600">
                <a:solidFill>
                  <a:schemeClr val="accent1"/>
                </a:solidFill>
                <a:latin typeface="Lobster"/>
                <a:ea typeface="Lobster"/>
                <a:cs typeface="Lobster"/>
                <a:sym typeface="Lobster"/>
              </a:rPr>
              <a:t>Задание №1</a:t>
            </a:r>
            <a:endParaRPr sz="3600">
              <a:solidFill>
                <a:schemeClr val="accen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676" name="Google Shape;676;p19"/>
          <p:cNvSpPr/>
          <p:nvPr/>
        </p:nvSpPr>
        <p:spPr>
          <a:xfrm>
            <a:off x="1247847" y="1037181"/>
            <a:ext cx="6930189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8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Миноискатель пёс Джульбарс участвовал </a:t>
            </a:r>
            <a:endParaRPr b="0" i="0" sz="1800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8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в разминировании домов. </a:t>
            </a:r>
            <a:endParaRPr b="0" i="0" sz="1800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8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В одном доме он обнаружил 17 мин, </a:t>
            </a:r>
            <a:endParaRPr b="0" i="0" sz="1800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8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а в двух других по 4 мины. </a:t>
            </a:r>
            <a:endParaRPr b="0" i="0" sz="1800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8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Сколько всего мин нашел Джульбарс?</a:t>
            </a:r>
            <a:endParaRPr b="0" i="0" sz="1400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677" name="Google Shape;677;p19"/>
          <p:cNvSpPr txBox="1"/>
          <p:nvPr/>
        </p:nvSpPr>
        <p:spPr>
          <a:xfrm>
            <a:off x="1075966" y="3628678"/>
            <a:ext cx="7273949" cy="400652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erif SemiBold"/>
              <a:buNone/>
            </a:pPr>
            <a:r>
              <a:rPr b="0" i="0" lang="ru-RU" sz="3600" u="none" cap="none" strike="noStrike">
                <a:solidFill>
                  <a:schemeClr val="accent1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b="0" i="0" lang="ru-RU" sz="3200" u="none" cap="none" strike="noStrike">
                <a:solidFill>
                  <a:schemeClr val="accent1"/>
                </a:solidFill>
                <a:latin typeface="Lobster"/>
                <a:ea typeface="Lobster"/>
                <a:cs typeface="Lobster"/>
                <a:sym typeface="Lobster"/>
              </a:rPr>
              <a:t>Ответ :  25 мин обнаружил Джульбарс</a:t>
            </a:r>
            <a:endParaRPr b="0" i="0" sz="3200" u="none" cap="none" strike="noStrike">
              <a:solidFill>
                <a:schemeClr val="accen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678" name="Google Shape;678;p19"/>
          <p:cNvSpPr/>
          <p:nvPr/>
        </p:nvSpPr>
        <p:spPr>
          <a:xfrm>
            <a:off x="1814311" y="2867738"/>
            <a:ext cx="4572000" cy="707886"/>
          </a:xfrm>
          <a:prstGeom prst="rect">
            <a:avLst/>
          </a:prstGeom>
          <a:noFill/>
          <a:ln cap="flat" cmpd="sng" w="9525">
            <a:solidFill>
              <a:srgbClr val="342B1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AutoNum type="arabicParenR"/>
            </a:pPr>
            <a:r>
              <a:rPr b="1" i="0" lang="ru-RU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4×2= 8 (мин) в двух домах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AutoNum type="arabicParenR"/>
            </a:pPr>
            <a:r>
              <a:rPr b="1" i="0" lang="ru-RU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17+ 8= 25 (мин)</a:t>
            </a:r>
            <a:endParaRPr/>
          </a:p>
        </p:txBody>
      </p:sp>
      <p:sp>
        <p:nvSpPr>
          <p:cNvPr id="679" name="Google Shape;679;p19"/>
          <p:cNvSpPr/>
          <p:nvPr/>
        </p:nvSpPr>
        <p:spPr>
          <a:xfrm>
            <a:off x="1342457" y="2401368"/>
            <a:ext cx="161133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2800" u="none" cap="none" strike="noStrike">
                <a:solidFill>
                  <a:schemeClr val="accent1"/>
                </a:solidFill>
                <a:latin typeface="Lobster"/>
                <a:ea typeface="Lobster"/>
                <a:cs typeface="Lobster"/>
                <a:sym typeface="Lobster"/>
              </a:rPr>
              <a:t>Решение :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sch1566.mskobr.ru/attach_files/logo/1566%202022.jpg" id="437" name="Google Shape;437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9636" y="412651"/>
            <a:ext cx="1331204" cy="1328749"/>
          </a:xfrm>
          <a:prstGeom prst="round2DiagRect">
            <a:avLst>
              <a:gd fmla="val 16667" name="adj1"/>
              <a:gd fmla="val 18505" name="adj2"/>
            </a:avLst>
          </a:prstGeom>
          <a:noFill/>
          <a:ln cap="sq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pic>
        <p:nvPicPr>
          <p:cNvPr id="438" name="Google Shape;438;p2"/>
          <p:cNvPicPr preferRelativeResize="0"/>
          <p:nvPr/>
        </p:nvPicPr>
        <p:blipFill rotWithShape="1">
          <a:blip r:embed="rId4">
            <a:alphaModFix/>
          </a:blip>
          <a:srcRect b="9395" l="3880" r="5027" t="9257"/>
          <a:stretch/>
        </p:blipFill>
        <p:spPr>
          <a:xfrm>
            <a:off x="1020146" y="2215712"/>
            <a:ext cx="1039662" cy="1159954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2"/>
          <p:cNvSpPr txBox="1"/>
          <p:nvPr/>
        </p:nvSpPr>
        <p:spPr>
          <a:xfrm>
            <a:off x="1212284" y="2458194"/>
            <a:ext cx="687354" cy="55241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1" lang="ru-RU" sz="2400" u="none" cap="none" strike="noStrike">
                <a:solidFill>
                  <a:schemeClr val="accent1"/>
                </a:solidFill>
                <a:latin typeface="Roboto Serif"/>
                <a:ea typeface="Roboto Serif"/>
                <a:cs typeface="Roboto Serif"/>
                <a:sym typeface="Roboto Serif"/>
              </a:rPr>
              <a:t>2Г</a:t>
            </a:r>
            <a:endParaRPr b="1" i="1" sz="2400" u="none" cap="none" strike="noStrike">
              <a:solidFill>
                <a:schemeClr val="accent1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pic>
        <p:nvPicPr>
          <p:cNvPr id="440" name="Google Shape;440;p2"/>
          <p:cNvPicPr preferRelativeResize="0"/>
          <p:nvPr/>
        </p:nvPicPr>
        <p:blipFill rotWithShape="1">
          <a:blip r:embed="rId4">
            <a:alphaModFix/>
          </a:blip>
          <a:srcRect b="9395" l="3880" r="5027" t="9257"/>
          <a:stretch/>
        </p:blipFill>
        <p:spPr>
          <a:xfrm>
            <a:off x="3171935" y="1850658"/>
            <a:ext cx="1039662" cy="1159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2"/>
          <p:cNvPicPr preferRelativeResize="0"/>
          <p:nvPr/>
        </p:nvPicPr>
        <p:blipFill rotWithShape="1">
          <a:blip r:embed="rId4">
            <a:alphaModFix/>
          </a:blip>
          <a:srcRect b="9395" l="3880" r="5027" t="9257"/>
          <a:stretch/>
        </p:blipFill>
        <p:spPr>
          <a:xfrm>
            <a:off x="4402385" y="1484734"/>
            <a:ext cx="1039662" cy="1159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2"/>
          <p:cNvPicPr preferRelativeResize="0"/>
          <p:nvPr/>
        </p:nvPicPr>
        <p:blipFill rotWithShape="1">
          <a:blip r:embed="rId4">
            <a:alphaModFix/>
          </a:blip>
          <a:srcRect b="9395" l="3880" r="5027" t="9257"/>
          <a:stretch/>
        </p:blipFill>
        <p:spPr>
          <a:xfrm>
            <a:off x="3996566" y="2941661"/>
            <a:ext cx="1039662" cy="1159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2"/>
          <p:cNvPicPr preferRelativeResize="0"/>
          <p:nvPr/>
        </p:nvPicPr>
        <p:blipFill rotWithShape="1">
          <a:blip r:embed="rId4">
            <a:alphaModFix/>
          </a:blip>
          <a:srcRect b="9395" l="3880" r="5027" t="9257"/>
          <a:stretch/>
        </p:blipFill>
        <p:spPr>
          <a:xfrm>
            <a:off x="5195633" y="3407170"/>
            <a:ext cx="1039662" cy="1159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2"/>
          <p:cNvPicPr preferRelativeResize="0"/>
          <p:nvPr/>
        </p:nvPicPr>
        <p:blipFill rotWithShape="1">
          <a:blip r:embed="rId4">
            <a:alphaModFix/>
          </a:blip>
          <a:srcRect b="9395" l="3880" r="5027" t="9257"/>
          <a:stretch/>
        </p:blipFill>
        <p:spPr>
          <a:xfrm>
            <a:off x="6449567" y="3247617"/>
            <a:ext cx="1039662" cy="1159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2"/>
          <p:cNvPicPr preferRelativeResize="0"/>
          <p:nvPr/>
        </p:nvPicPr>
        <p:blipFill rotWithShape="1">
          <a:blip r:embed="rId4">
            <a:alphaModFix/>
          </a:blip>
          <a:srcRect b="9395" l="3880" r="5027" t="9257"/>
          <a:stretch/>
        </p:blipFill>
        <p:spPr>
          <a:xfrm>
            <a:off x="5492619" y="2087730"/>
            <a:ext cx="1039662" cy="1159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2"/>
          <p:cNvPicPr preferRelativeResize="0"/>
          <p:nvPr/>
        </p:nvPicPr>
        <p:blipFill rotWithShape="1">
          <a:blip r:embed="rId4">
            <a:alphaModFix/>
          </a:blip>
          <a:srcRect b="9395" l="3880" r="5027" t="9257"/>
          <a:stretch/>
        </p:blipFill>
        <p:spPr>
          <a:xfrm>
            <a:off x="6918616" y="1741400"/>
            <a:ext cx="1039662" cy="1159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2"/>
          <p:cNvPicPr preferRelativeResize="0"/>
          <p:nvPr/>
        </p:nvPicPr>
        <p:blipFill rotWithShape="1">
          <a:blip r:embed="rId4">
            <a:alphaModFix/>
          </a:blip>
          <a:srcRect b="9395" l="3880" r="5027" t="9257"/>
          <a:stretch/>
        </p:blipFill>
        <p:spPr>
          <a:xfrm>
            <a:off x="5660499" y="810953"/>
            <a:ext cx="1039662" cy="1159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2"/>
          <p:cNvPicPr preferRelativeResize="0"/>
          <p:nvPr/>
        </p:nvPicPr>
        <p:blipFill rotWithShape="1">
          <a:blip r:embed="rId4">
            <a:alphaModFix/>
          </a:blip>
          <a:srcRect b="9395" l="3880" r="5027" t="9257"/>
          <a:stretch/>
        </p:blipFill>
        <p:spPr>
          <a:xfrm>
            <a:off x="6941418" y="429651"/>
            <a:ext cx="1039662" cy="1159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2"/>
          <p:cNvPicPr preferRelativeResize="0"/>
          <p:nvPr/>
        </p:nvPicPr>
        <p:blipFill rotWithShape="1">
          <a:blip r:embed="rId4">
            <a:alphaModFix/>
          </a:blip>
          <a:srcRect b="9395" l="3880" r="5027" t="9257"/>
          <a:stretch/>
        </p:blipFill>
        <p:spPr>
          <a:xfrm>
            <a:off x="7648634" y="2827193"/>
            <a:ext cx="1039662" cy="1159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2"/>
          <p:cNvPicPr preferRelativeResize="0"/>
          <p:nvPr/>
        </p:nvPicPr>
        <p:blipFill rotWithShape="1">
          <a:blip r:embed="rId4">
            <a:alphaModFix/>
          </a:blip>
          <a:srcRect b="9395" l="3880" r="5027" t="9257"/>
          <a:stretch/>
        </p:blipFill>
        <p:spPr>
          <a:xfrm>
            <a:off x="2132273" y="2489762"/>
            <a:ext cx="1039662" cy="1159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2"/>
          <p:cNvPicPr preferRelativeResize="0"/>
          <p:nvPr/>
        </p:nvPicPr>
        <p:blipFill rotWithShape="1">
          <a:blip r:embed="rId4">
            <a:alphaModFix/>
          </a:blip>
          <a:srcRect b="9395" l="3880" r="5027" t="9257"/>
          <a:stretch/>
        </p:blipFill>
        <p:spPr>
          <a:xfrm>
            <a:off x="1346798" y="3557023"/>
            <a:ext cx="1039662" cy="1159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2"/>
          <p:cNvPicPr preferRelativeResize="0"/>
          <p:nvPr/>
        </p:nvPicPr>
        <p:blipFill rotWithShape="1">
          <a:blip r:embed="rId4">
            <a:alphaModFix/>
          </a:blip>
          <a:srcRect b="9395" l="3880" r="5027" t="9257"/>
          <a:stretch/>
        </p:blipFill>
        <p:spPr>
          <a:xfrm>
            <a:off x="2868363" y="3521638"/>
            <a:ext cx="1039662" cy="1159954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2"/>
          <p:cNvSpPr txBox="1"/>
          <p:nvPr/>
        </p:nvSpPr>
        <p:spPr>
          <a:xfrm>
            <a:off x="1555961" y="3805733"/>
            <a:ext cx="687354" cy="55241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1" lang="ru-RU" sz="2400" u="none" cap="none" strike="noStrike">
                <a:solidFill>
                  <a:schemeClr val="accent1"/>
                </a:solidFill>
                <a:latin typeface="Roboto Serif"/>
                <a:ea typeface="Roboto Serif"/>
                <a:cs typeface="Roboto Serif"/>
                <a:sym typeface="Roboto Serif"/>
              </a:rPr>
              <a:t>2Е</a:t>
            </a:r>
            <a:endParaRPr b="1" i="1" sz="2400" u="none" cap="none" strike="noStrike">
              <a:solidFill>
                <a:schemeClr val="accent1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sp>
        <p:nvSpPr>
          <p:cNvPr id="454" name="Google Shape;454;p2"/>
          <p:cNvSpPr txBox="1"/>
          <p:nvPr/>
        </p:nvSpPr>
        <p:spPr>
          <a:xfrm>
            <a:off x="3030595" y="3777151"/>
            <a:ext cx="687354" cy="55241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1" lang="ru-RU" sz="2400" u="none" cap="none" strike="noStrike">
                <a:solidFill>
                  <a:schemeClr val="accent1"/>
                </a:solidFill>
                <a:latin typeface="Roboto Serif"/>
                <a:ea typeface="Roboto Serif"/>
                <a:cs typeface="Roboto Serif"/>
                <a:sym typeface="Roboto Serif"/>
              </a:rPr>
              <a:t>2И</a:t>
            </a:r>
            <a:endParaRPr b="1" i="1" sz="2400" u="none" cap="none" strike="noStrike">
              <a:solidFill>
                <a:schemeClr val="accent1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sp>
        <p:nvSpPr>
          <p:cNvPr id="455" name="Google Shape;455;p2"/>
          <p:cNvSpPr txBox="1"/>
          <p:nvPr/>
        </p:nvSpPr>
        <p:spPr>
          <a:xfrm>
            <a:off x="2343241" y="2713707"/>
            <a:ext cx="687354" cy="55241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1" lang="ru-RU" sz="2400" u="none" cap="none" strike="noStrike">
                <a:solidFill>
                  <a:schemeClr val="accent1"/>
                </a:solidFill>
                <a:latin typeface="Roboto Serif"/>
                <a:ea typeface="Roboto Serif"/>
                <a:cs typeface="Roboto Serif"/>
                <a:sym typeface="Roboto Serif"/>
              </a:rPr>
              <a:t>2 З</a:t>
            </a:r>
            <a:endParaRPr b="1" i="1" sz="2400" u="none" cap="none" strike="noStrike">
              <a:solidFill>
                <a:schemeClr val="accent1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sp>
        <p:nvSpPr>
          <p:cNvPr id="456" name="Google Shape;456;p2"/>
          <p:cNvSpPr txBox="1"/>
          <p:nvPr/>
        </p:nvSpPr>
        <p:spPr>
          <a:xfrm>
            <a:off x="4164754" y="3157743"/>
            <a:ext cx="687354" cy="55241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1" lang="ru-RU" sz="2400" u="none" cap="none" strike="noStrike">
                <a:solidFill>
                  <a:schemeClr val="accent1"/>
                </a:solidFill>
                <a:latin typeface="Roboto Serif"/>
                <a:ea typeface="Roboto Serif"/>
                <a:cs typeface="Roboto Serif"/>
                <a:sym typeface="Roboto Serif"/>
              </a:rPr>
              <a:t>2Ф</a:t>
            </a:r>
            <a:endParaRPr b="1" i="1" sz="2400" u="none" cap="none" strike="noStrike">
              <a:solidFill>
                <a:schemeClr val="accent1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sp>
        <p:nvSpPr>
          <p:cNvPr id="457" name="Google Shape;457;p2"/>
          <p:cNvSpPr txBox="1"/>
          <p:nvPr/>
        </p:nvSpPr>
        <p:spPr>
          <a:xfrm>
            <a:off x="5371787" y="3620212"/>
            <a:ext cx="687354" cy="55241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1" lang="ru-RU" sz="2400" u="none" cap="none" strike="noStrike">
                <a:solidFill>
                  <a:schemeClr val="accent1"/>
                </a:solidFill>
                <a:latin typeface="Roboto Serif"/>
                <a:ea typeface="Roboto Serif"/>
                <a:cs typeface="Roboto Serif"/>
                <a:sym typeface="Roboto Serif"/>
              </a:rPr>
              <a:t>2А</a:t>
            </a:r>
            <a:endParaRPr b="1" i="1" sz="2400" u="none" cap="none" strike="noStrike">
              <a:solidFill>
                <a:schemeClr val="accent1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sp>
        <p:nvSpPr>
          <p:cNvPr id="458" name="Google Shape;458;p2"/>
          <p:cNvSpPr txBox="1"/>
          <p:nvPr/>
        </p:nvSpPr>
        <p:spPr>
          <a:xfrm>
            <a:off x="6664294" y="3434729"/>
            <a:ext cx="687354" cy="55241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1" lang="ru-RU" sz="2400" u="none" cap="none" strike="noStrike">
                <a:solidFill>
                  <a:schemeClr val="accent1"/>
                </a:solidFill>
                <a:latin typeface="Roboto Serif"/>
                <a:ea typeface="Roboto Serif"/>
                <a:cs typeface="Roboto Serif"/>
                <a:sym typeface="Roboto Serif"/>
              </a:rPr>
              <a:t>2Б</a:t>
            </a:r>
            <a:endParaRPr b="1" i="1" sz="2400" u="none" cap="none" strike="noStrike">
              <a:solidFill>
                <a:schemeClr val="accent1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sp>
        <p:nvSpPr>
          <p:cNvPr id="459" name="Google Shape;459;p2"/>
          <p:cNvSpPr txBox="1"/>
          <p:nvPr/>
        </p:nvSpPr>
        <p:spPr>
          <a:xfrm>
            <a:off x="7824788" y="3035638"/>
            <a:ext cx="687354" cy="55241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1" lang="ru-RU" sz="2400" u="none" cap="none" strike="noStrike">
                <a:solidFill>
                  <a:schemeClr val="accent1"/>
                </a:solidFill>
                <a:latin typeface="Roboto Serif"/>
                <a:ea typeface="Roboto Serif"/>
                <a:cs typeface="Roboto Serif"/>
                <a:sym typeface="Roboto Serif"/>
              </a:rPr>
              <a:t>2В</a:t>
            </a:r>
            <a:endParaRPr b="1" i="1" sz="2400" u="none" cap="none" strike="noStrike">
              <a:solidFill>
                <a:schemeClr val="accent1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sp>
        <p:nvSpPr>
          <p:cNvPr id="460" name="Google Shape;460;p2"/>
          <p:cNvSpPr txBox="1"/>
          <p:nvPr/>
        </p:nvSpPr>
        <p:spPr>
          <a:xfrm>
            <a:off x="5679864" y="2321377"/>
            <a:ext cx="687354" cy="55241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1" lang="ru-RU" sz="2400" u="none" cap="none" strike="noStrike">
                <a:solidFill>
                  <a:schemeClr val="accent1"/>
                </a:solidFill>
                <a:latin typeface="Roboto Serif"/>
                <a:ea typeface="Roboto Serif"/>
                <a:cs typeface="Roboto Serif"/>
                <a:sym typeface="Roboto Serif"/>
              </a:rPr>
              <a:t>2М</a:t>
            </a:r>
            <a:endParaRPr b="1" i="1" sz="2400" u="none" cap="none" strike="noStrike">
              <a:solidFill>
                <a:schemeClr val="accent1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sp>
        <p:nvSpPr>
          <p:cNvPr id="461" name="Google Shape;461;p2"/>
          <p:cNvSpPr txBox="1"/>
          <p:nvPr/>
        </p:nvSpPr>
        <p:spPr>
          <a:xfrm>
            <a:off x="7094770" y="1988696"/>
            <a:ext cx="687354" cy="55241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1" lang="ru-RU" sz="2400" u="none" cap="none" strike="noStrike">
                <a:solidFill>
                  <a:schemeClr val="accent1"/>
                </a:solidFill>
                <a:latin typeface="Roboto Serif"/>
                <a:ea typeface="Roboto Serif"/>
                <a:cs typeface="Roboto Serif"/>
                <a:sym typeface="Roboto Serif"/>
              </a:rPr>
              <a:t>2Н</a:t>
            </a:r>
            <a:endParaRPr b="1" i="1" sz="2400" u="none" cap="none" strike="noStrike">
              <a:solidFill>
                <a:schemeClr val="accent1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sp>
        <p:nvSpPr>
          <p:cNvPr id="462" name="Google Shape;462;p2"/>
          <p:cNvSpPr txBox="1"/>
          <p:nvPr/>
        </p:nvSpPr>
        <p:spPr>
          <a:xfrm>
            <a:off x="3362723" y="2098106"/>
            <a:ext cx="687354" cy="55241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1" lang="ru-RU" sz="2400" u="none" cap="none" strike="noStrike">
                <a:solidFill>
                  <a:schemeClr val="accent1"/>
                </a:solidFill>
                <a:latin typeface="Roboto Serif"/>
                <a:ea typeface="Roboto Serif"/>
                <a:cs typeface="Roboto Serif"/>
                <a:sym typeface="Roboto Serif"/>
              </a:rPr>
              <a:t>2К</a:t>
            </a:r>
            <a:endParaRPr b="1" i="1" sz="2400" u="none" cap="none" strike="noStrike">
              <a:solidFill>
                <a:schemeClr val="accent1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sp>
        <p:nvSpPr>
          <p:cNvPr id="463" name="Google Shape;463;p2"/>
          <p:cNvSpPr txBox="1"/>
          <p:nvPr/>
        </p:nvSpPr>
        <p:spPr>
          <a:xfrm>
            <a:off x="4597932" y="1669367"/>
            <a:ext cx="687354" cy="55241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1" lang="ru-RU" sz="2400" u="none" cap="none" strike="noStrike">
                <a:solidFill>
                  <a:schemeClr val="accent1"/>
                </a:solidFill>
                <a:latin typeface="Roboto Serif"/>
                <a:ea typeface="Roboto Serif"/>
                <a:cs typeface="Roboto Serif"/>
                <a:sym typeface="Roboto Serif"/>
              </a:rPr>
              <a:t>2Л</a:t>
            </a:r>
            <a:endParaRPr b="1" i="1" sz="2400" u="none" cap="none" strike="noStrike">
              <a:solidFill>
                <a:schemeClr val="accent1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sp>
        <p:nvSpPr>
          <p:cNvPr id="464" name="Google Shape;464;p2"/>
          <p:cNvSpPr txBox="1"/>
          <p:nvPr/>
        </p:nvSpPr>
        <p:spPr>
          <a:xfrm>
            <a:off x="5896293" y="1079021"/>
            <a:ext cx="687354" cy="55241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1" lang="ru-RU" sz="2400" u="none" cap="none" strike="noStrike">
                <a:solidFill>
                  <a:schemeClr val="accent1"/>
                </a:solidFill>
                <a:latin typeface="Roboto Serif"/>
                <a:ea typeface="Roboto Serif"/>
                <a:cs typeface="Roboto Serif"/>
                <a:sym typeface="Roboto Serif"/>
              </a:rPr>
              <a:t>2Р</a:t>
            </a:r>
            <a:endParaRPr b="1" i="1" sz="2400" u="none" cap="none" strike="noStrike">
              <a:solidFill>
                <a:schemeClr val="accent1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sp>
        <p:nvSpPr>
          <p:cNvPr id="465" name="Google Shape;465;p2"/>
          <p:cNvSpPr txBox="1"/>
          <p:nvPr/>
        </p:nvSpPr>
        <p:spPr>
          <a:xfrm>
            <a:off x="7201324" y="630769"/>
            <a:ext cx="687354" cy="55241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1" lang="ru-RU" sz="2400" u="none" cap="none" strike="noStrike">
                <a:solidFill>
                  <a:schemeClr val="accent1"/>
                </a:solidFill>
                <a:latin typeface="Roboto Serif"/>
                <a:ea typeface="Roboto Serif"/>
                <a:cs typeface="Roboto Serif"/>
                <a:sym typeface="Roboto Serif"/>
              </a:rPr>
              <a:t>2С</a:t>
            </a:r>
            <a:endParaRPr b="1" i="1" sz="2400" u="none" cap="none" strike="noStrike">
              <a:solidFill>
                <a:schemeClr val="accent1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sp>
        <p:nvSpPr>
          <p:cNvPr id="466" name="Google Shape;466;p2"/>
          <p:cNvSpPr txBox="1"/>
          <p:nvPr/>
        </p:nvSpPr>
        <p:spPr>
          <a:xfrm>
            <a:off x="2343241" y="637491"/>
            <a:ext cx="3098805" cy="67707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ru-RU" sz="3200" u="none" cap="none" strike="noStrike">
                <a:solidFill>
                  <a:schemeClr val="accent1"/>
                </a:solidFill>
                <a:latin typeface="Lobster"/>
                <a:ea typeface="Lobster"/>
                <a:cs typeface="Lobster"/>
                <a:sym typeface="Lobster"/>
              </a:rPr>
              <a:t>К О М А Н Д Ы :</a:t>
            </a:r>
            <a:endParaRPr b="0" i="0" sz="3200" u="none" cap="none" strike="noStrike">
              <a:solidFill>
                <a:schemeClr val="accen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467" name="Google Shape;467;p2"/>
          <p:cNvSpPr/>
          <p:nvPr/>
        </p:nvSpPr>
        <p:spPr>
          <a:xfrm>
            <a:off x="6023541" y="754525"/>
            <a:ext cx="192900" cy="322500"/>
          </a:xfrm>
          <a:prstGeom prst="rect">
            <a:avLst/>
          </a:prstGeom>
          <a:solidFill>
            <a:srgbClr val="1F1F1F">
              <a:alpha val="29019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49411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Gantari"/>
              <a:ea typeface="Gantari"/>
              <a:cs typeface="Gantari"/>
              <a:sym typeface="Gantari"/>
            </a:endParaRPr>
          </a:p>
        </p:txBody>
      </p:sp>
      <p:sp>
        <p:nvSpPr>
          <p:cNvPr id="468" name="Google Shape;468;p2"/>
          <p:cNvSpPr/>
          <p:nvPr/>
        </p:nvSpPr>
        <p:spPr>
          <a:xfrm>
            <a:off x="7352101" y="354403"/>
            <a:ext cx="192900" cy="322500"/>
          </a:xfrm>
          <a:prstGeom prst="rect">
            <a:avLst/>
          </a:prstGeom>
          <a:solidFill>
            <a:srgbClr val="1F1F1F">
              <a:alpha val="29019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49411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Gantari"/>
              <a:ea typeface="Gantari"/>
              <a:cs typeface="Gantari"/>
              <a:sym typeface="Gantari"/>
            </a:endParaRPr>
          </a:p>
        </p:txBody>
      </p:sp>
      <p:sp>
        <p:nvSpPr>
          <p:cNvPr id="469" name="Google Shape;469;p2"/>
          <p:cNvSpPr/>
          <p:nvPr/>
        </p:nvSpPr>
        <p:spPr>
          <a:xfrm>
            <a:off x="7310821" y="1675540"/>
            <a:ext cx="192900" cy="322500"/>
          </a:xfrm>
          <a:prstGeom prst="rect">
            <a:avLst/>
          </a:prstGeom>
          <a:solidFill>
            <a:srgbClr val="1F1F1F">
              <a:alpha val="29019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49411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Gantari"/>
              <a:ea typeface="Gantari"/>
              <a:cs typeface="Gantari"/>
              <a:sym typeface="Gantari"/>
            </a:endParaRPr>
          </a:p>
        </p:txBody>
      </p:sp>
      <p:sp>
        <p:nvSpPr>
          <p:cNvPr id="470" name="Google Shape;470;p2"/>
          <p:cNvSpPr/>
          <p:nvPr/>
        </p:nvSpPr>
        <p:spPr>
          <a:xfrm>
            <a:off x="8037982" y="2740104"/>
            <a:ext cx="192900" cy="322500"/>
          </a:xfrm>
          <a:prstGeom prst="rect">
            <a:avLst/>
          </a:prstGeom>
          <a:solidFill>
            <a:srgbClr val="1F1F1F">
              <a:alpha val="29019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49411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Gantari"/>
              <a:ea typeface="Gantari"/>
              <a:cs typeface="Gantari"/>
              <a:sym typeface="Gantari"/>
            </a:endParaRPr>
          </a:p>
        </p:txBody>
      </p:sp>
      <p:sp>
        <p:nvSpPr>
          <p:cNvPr id="471" name="Google Shape;471;p2"/>
          <p:cNvSpPr/>
          <p:nvPr/>
        </p:nvSpPr>
        <p:spPr>
          <a:xfrm>
            <a:off x="4393075" y="2860770"/>
            <a:ext cx="192900" cy="322500"/>
          </a:xfrm>
          <a:prstGeom prst="rect">
            <a:avLst/>
          </a:prstGeom>
          <a:solidFill>
            <a:srgbClr val="1F1F1F">
              <a:alpha val="29019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49411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Gantari"/>
              <a:ea typeface="Gantari"/>
              <a:cs typeface="Gantari"/>
              <a:sym typeface="Gantari"/>
            </a:endParaRPr>
          </a:p>
        </p:txBody>
      </p:sp>
      <p:sp>
        <p:nvSpPr>
          <p:cNvPr id="472" name="Google Shape;472;p2"/>
          <p:cNvSpPr/>
          <p:nvPr/>
        </p:nvSpPr>
        <p:spPr>
          <a:xfrm>
            <a:off x="5582126" y="3364507"/>
            <a:ext cx="192900" cy="322500"/>
          </a:xfrm>
          <a:prstGeom prst="rect">
            <a:avLst/>
          </a:prstGeom>
          <a:solidFill>
            <a:srgbClr val="1F1F1F">
              <a:alpha val="29019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49411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Gantari"/>
              <a:ea typeface="Gantari"/>
              <a:cs typeface="Gantari"/>
              <a:sym typeface="Gantari"/>
            </a:endParaRPr>
          </a:p>
        </p:txBody>
      </p:sp>
      <p:sp>
        <p:nvSpPr>
          <p:cNvPr id="473" name="Google Shape;473;p2"/>
          <p:cNvSpPr/>
          <p:nvPr/>
        </p:nvSpPr>
        <p:spPr>
          <a:xfrm>
            <a:off x="6868863" y="3141662"/>
            <a:ext cx="192900" cy="322500"/>
          </a:xfrm>
          <a:prstGeom prst="rect">
            <a:avLst/>
          </a:prstGeom>
          <a:solidFill>
            <a:srgbClr val="1F1F1F">
              <a:alpha val="29019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49411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Gantari"/>
              <a:ea typeface="Gantari"/>
              <a:cs typeface="Gantari"/>
              <a:sym typeface="Gantari"/>
            </a:endParaRPr>
          </a:p>
        </p:txBody>
      </p:sp>
      <p:sp>
        <p:nvSpPr>
          <p:cNvPr id="474" name="Google Shape;474;p2"/>
          <p:cNvSpPr/>
          <p:nvPr/>
        </p:nvSpPr>
        <p:spPr>
          <a:xfrm>
            <a:off x="5884196" y="2022291"/>
            <a:ext cx="192900" cy="322500"/>
          </a:xfrm>
          <a:prstGeom prst="rect">
            <a:avLst/>
          </a:prstGeom>
          <a:solidFill>
            <a:srgbClr val="1F1F1F">
              <a:alpha val="29019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49411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Gantari"/>
              <a:ea typeface="Gantari"/>
              <a:cs typeface="Gantari"/>
              <a:sym typeface="Gantari"/>
            </a:endParaRPr>
          </a:p>
        </p:txBody>
      </p:sp>
      <p:sp>
        <p:nvSpPr>
          <p:cNvPr id="475" name="Google Shape;475;p2"/>
          <p:cNvSpPr/>
          <p:nvPr/>
        </p:nvSpPr>
        <p:spPr>
          <a:xfrm>
            <a:off x="4814363" y="1423035"/>
            <a:ext cx="192900" cy="322500"/>
          </a:xfrm>
          <a:prstGeom prst="rect">
            <a:avLst/>
          </a:prstGeom>
          <a:solidFill>
            <a:srgbClr val="1F1F1F">
              <a:alpha val="29019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49411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Gantari"/>
              <a:ea typeface="Gantari"/>
              <a:cs typeface="Gantari"/>
              <a:sym typeface="Gantari"/>
            </a:endParaRPr>
          </a:p>
        </p:txBody>
      </p:sp>
      <p:sp>
        <p:nvSpPr>
          <p:cNvPr id="476" name="Google Shape;476;p2"/>
          <p:cNvSpPr/>
          <p:nvPr/>
        </p:nvSpPr>
        <p:spPr>
          <a:xfrm>
            <a:off x="1751708" y="3489809"/>
            <a:ext cx="192900" cy="322500"/>
          </a:xfrm>
          <a:prstGeom prst="rect">
            <a:avLst/>
          </a:prstGeom>
          <a:solidFill>
            <a:srgbClr val="1F1F1F">
              <a:alpha val="29019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49411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Gantari"/>
              <a:ea typeface="Gantari"/>
              <a:cs typeface="Gantari"/>
              <a:sym typeface="Gantari"/>
            </a:endParaRPr>
          </a:p>
        </p:txBody>
      </p:sp>
      <p:sp>
        <p:nvSpPr>
          <p:cNvPr id="477" name="Google Shape;477;p2"/>
          <p:cNvSpPr/>
          <p:nvPr/>
        </p:nvSpPr>
        <p:spPr>
          <a:xfrm>
            <a:off x="1488788" y="2135694"/>
            <a:ext cx="192900" cy="322500"/>
          </a:xfrm>
          <a:prstGeom prst="rect">
            <a:avLst/>
          </a:prstGeom>
          <a:solidFill>
            <a:srgbClr val="1F1F1F">
              <a:alpha val="29019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49411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Gantari"/>
              <a:ea typeface="Gantari"/>
              <a:cs typeface="Gantari"/>
              <a:sym typeface="Gantari"/>
            </a:endParaRPr>
          </a:p>
        </p:txBody>
      </p:sp>
      <p:sp>
        <p:nvSpPr>
          <p:cNvPr id="478" name="Google Shape;478;p2"/>
          <p:cNvSpPr/>
          <p:nvPr/>
        </p:nvSpPr>
        <p:spPr>
          <a:xfrm>
            <a:off x="2547419" y="2425022"/>
            <a:ext cx="192900" cy="322500"/>
          </a:xfrm>
          <a:prstGeom prst="rect">
            <a:avLst/>
          </a:prstGeom>
          <a:solidFill>
            <a:srgbClr val="1F1F1F">
              <a:alpha val="29019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49411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Gantari"/>
              <a:ea typeface="Gantari"/>
              <a:cs typeface="Gantari"/>
              <a:sym typeface="Gantari"/>
            </a:endParaRPr>
          </a:p>
        </p:txBody>
      </p:sp>
      <p:sp>
        <p:nvSpPr>
          <p:cNvPr id="479" name="Google Shape;479;p2"/>
          <p:cNvSpPr/>
          <p:nvPr/>
        </p:nvSpPr>
        <p:spPr>
          <a:xfrm>
            <a:off x="3265185" y="3447295"/>
            <a:ext cx="192900" cy="322500"/>
          </a:xfrm>
          <a:prstGeom prst="rect">
            <a:avLst/>
          </a:prstGeom>
          <a:solidFill>
            <a:srgbClr val="1F1F1F">
              <a:alpha val="29019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49411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Gantari"/>
              <a:ea typeface="Gantari"/>
              <a:cs typeface="Gantari"/>
              <a:sym typeface="Ganta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4" name="Google Shape;684;p20"/>
          <p:cNvPicPr preferRelativeResize="0"/>
          <p:nvPr/>
        </p:nvPicPr>
        <p:blipFill rotWithShape="1">
          <a:blip r:embed="rId3">
            <a:alphaModFix/>
          </a:blip>
          <a:srcRect b="9395" l="3880" r="5027" t="9257"/>
          <a:stretch/>
        </p:blipFill>
        <p:spPr>
          <a:xfrm>
            <a:off x="479863" y="220006"/>
            <a:ext cx="7895516" cy="4962773"/>
          </a:xfrm>
          <a:prstGeom prst="rect">
            <a:avLst/>
          </a:prstGeom>
          <a:noFill/>
          <a:ln>
            <a:noFill/>
          </a:ln>
        </p:spPr>
      </p:pic>
      <p:sp>
        <p:nvSpPr>
          <p:cNvPr id="685" name="Google Shape;685;p20"/>
          <p:cNvSpPr/>
          <p:nvPr/>
        </p:nvSpPr>
        <p:spPr>
          <a:xfrm rot="903881">
            <a:off x="6886510" y="321264"/>
            <a:ext cx="316955" cy="503333"/>
          </a:xfrm>
          <a:prstGeom prst="rect">
            <a:avLst/>
          </a:prstGeom>
          <a:solidFill>
            <a:srgbClr val="1F1F1F">
              <a:alpha val="29019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49411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Gantari"/>
              <a:ea typeface="Gantari"/>
              <a:cs typeface="Gantari"/>
              <a:sym typeface="Gantari"/>
            </a:endParaRPr>
          </a:p>
        </p:txBody>
      </p:sp>
      <p:sp>
        <p:nvSpPr>
          <p:cNvPr id="686" name="Google Shape;686;p20"/>
          <p:cNvSpPr/>
          <p:nvPr/>
        </p:nvSpPr>
        <p:spPr>
          <a:xfrm rot="-661826">
            <a:off x="1930707" y="363538"/>
            <a:ext cx="316955" cy="503333"/>
          </a:xfrm>
          <a:prstGeom prst="rect">
            <a:avLst/>
          </a:prstGeom>
          <a:solidFill>
            <a:srgbClr val="1F1F1F">
              <a:alpha val="29019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49411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Gantari"/>
              <a:ea typeface="Gantari"/>
              <a:cs typeface="Gantari"/>
              <a:sym typeface="Gantari"/>
            </a:endParaRPr>
          </a:p>
        </p:txBody>
      </p:sp>
      <p:sp>
        <p:nvSpPr>
          <p:cNvPr id="687" name="Google Shape;687;p20"/>
          <p:cNvSpPr txBox="1"/>
          <p:nvPr>
            <p:ph type="title"/>
          </p:nvPr>
        </p:nvSpPr>
        <p:spPr>
          <a:xfrm>
            <a:off x="2605809" y="111475"/>
            <a:ext cx="3544569" cy="51562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ru-RU" sz="4000">
                <a:solidFill>
                  <a:schemeClr val="accent1"/>
                </a:solidFill>
                <a:latin typeface="Lobster"/>
                <a:ea typeface="Lobster"/>
                <a:cs typeface="Lobster"/>
                <a:sym typeface="Lobster"/>
              </a:rPr>
              <a:t>     </a:t>
            </a:r>
            <a:r>
              <a:rPr lang="ru-RU" sz="3600">
                <a:solidFill>
                  <a:schemeClr val="accent1"/>
                </a:solidFill>
                <a:latin typeface="Lobster"/>
                <a:ea typeface="Lobster"/>
                <a:cs typeface="Lobster"/>
                <a:sym typeface="Lobster"/>
              </a:rPr>
              <a:t>Задание №2</a:t>
            </a:r>
            <a:endParaRPr sz="3600">
              <a:solidFill>
                <a:schemeClr val="accen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688" name="Google Shape;688;p20"/>
          <p:cNvSpPr/>
          <p:nvPr/>
        </p:nvSpPr>
        <p:spPr>
          <a:xfrm>
            <a:off x="0" y="763575"/>
            <a:ext cx="8896492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8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Письмо, которое было отправлено в главный штаб </a:t>
            </a:r>
            <a:endParaRPr b="0" i="0" sz="1800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8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почтовым голубем Голубчиком, </a:t>
            </a:r>
            <a:endParaRPr b="0" i="0" sz="1800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8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немного промокло из-за дождя. </a:t>
            </a:r>
            <a:endParaRPr b="0" i="0" sz="1800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8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В письме было написано число 35, </a:t>
            </a:r>
            <a:endParaRPr b="0" i="0" sz="1800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8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но цифра 5 стёрлась. 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8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На сколько уменьшилось число?</a:t>
            </a:r>
            <a:endParaRPr b="0" i="0" sz="1400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689" name="Google Shape;689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6943590" y="892543"/>
            <a:ext cx="2461127" cy="150998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sp>
        <p:nvSpPr>
          <p:cNvPr id="690" name="Google Shape;690;p20"/>
          <p:cNvSpPr txBox="1"/>
          <p:nvPr/>
        </p:nvSpPr>
        <p:spPr>
          <a:xfrm>
            <a:off x="1312828" y="4078451"/>
            <a:ext cx="6861325" cy="354961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erif SemiBold"/>
              <a:buNone/>
            </a:pPr>
            <a:r>
              <a:rPr b="0" i="0" lang="ru-RU" sz="3600" u="none" cap="none" strike="noStrike">
                <a:solidFill>
                  <a:schemeClr val="accent1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b="0" i="0" lang="ru-RU" sz="3200" u="none" cap="none" strike="noStrike">
                <a:solidFill>
                  <a:schemeClr val="accent1"/>
                </a:solidFill>
                <a:latin typeface="Lobster"/>
                <a:ea typeface="Lobster"/>
                <a:cs typeface="Lobster"/>
                <a:sym typeface="Lobster"/>
              </a:rPr>
              <a:t>Ответ :  число уменьшилось на 32 </a:t>
            </a:r>
            <a:endParaRPr b="0" i="0" sz="3200" u="none" cap="none" strike="noStrike">
              <a:solidFill>
                <a:schemeClr val="accen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691" name="Google Shape;691;p20"/>
          <p:cNvSpPr/>
          <p:nvPr/>
        </p:nvSpPr>
        <p:spPr>
          <a:xfrm>
            <a:off x="1471290" y="2878122"/>
            <a:ext cx="6161572" cy="1200329"/>
          </a:xfrm>
          <a:prstGeom prst="rect">
            <a:avLst/>
          </a:prstGeom>
          <a:noFill/>
          <a:ln cap="flat" cmpd="sng" w="9525">
            <a:solidFill>
              <a:srgbClr val="342B1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b="1" i="0" lang="ru-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Если убрать цифру 5 , то останется 3.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b="1" i="0" lang="ru-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Чтобы узнать на сколько уменьшилось число, надо из 35 вычесть 3.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b="1" i="0" lang="ru-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35- 3=32 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p20"/>
          <p:cNvSpPr/>
          <p:nvPr/>
        </p:nvSpPr>
        <p:spPr>
          <a:xfrm>
            <a:off x="1342457" y="2401368"/>
            <a:ext cx="161133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2800" u="none" cap="none" strike="noStrike">
                <a:solidFill>
                  <a:schemeClr val="accent1"/>
                </a:solidFill>
                <a:latin typeface="Lobster"/>
                <a:ea typeface="Lobster"/>
                <a:cs typeface="Lobster"/>
                <a:sym typeface="Lobster"/>
              </a:rPr>
              <a:t>Решение :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" name="Google Shape;697;p21"/>
          <p:cNvPicPr preferRelativeResize="0"/>
          <p:nvPr/>
        </p:nvPicPr>
        <p:blipFill rotWithShape="1">
          <a:blip r:embed="rId3">
            <a:alphaModFix/>
          </a:blip>
          <a:srcRect b="9395" l="3880" r="5027" t="9257"/>
          <a:stretch/>
        </p:blipFill>
        <p:spPr>
          <a:xfrm>
            <a:off x="430335" y="369288"/>
            <a:ext cx="7895516" cy="4813491"/>
          </a:xfrm>
          <a:prstGeom prst="rect">
            <a:avLst/>
          </a:prstGeom>
          <a:noFill/>
          <a:ln>
            <a:noFill/>
          </a:ln>
        </p:spPr>
      </p:pic>
      <p:sp>
        <p:nvSpPr>
          <p:cNvPr id="698" name="Google Shape;698;p21"/>
          <p:cNvSpPr/>
          <p:nvPr/>
        </p:nvSpPr>
        <p:spPr>
          <a:xfrm rot="903881">
            <a:off x="6785113" y="544668"/>
            <a:ext cx="316955" cy="503333"/>
          </a:xfrm>
          <a:prstGeom prst="rect">
            <a:avLst/>
          </a:prstGeom>
          <a:solidFill>
            <a:srgbClr val="1F1F1F">
              <a:alpha val="29019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49411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Gantari"/>
              <a:ea typeface="Gantari"/>
              <a:cs typeface="Gantari"/>
              <a:sym typeface="Gantari"/>
            </a:endParaRPr>
          </a:p>
        </p:txBody>
      </p:sp>
      <p:sp>
        <p:nvSpPr>
          <p:cNvPr id="699" name="Google Shape;699;p21"/>
          <p:cNvSpPr/>
          <p:nvPr/>
        </p:nvSpPr>
        <p:spPr>
          <a:xfrm rot="-661826">
            <a:off x="1908678" y="551536"/>
            <a:ext cx="316955" cy="503333"/>
          </a:xfrm>
          <a:prstGeom prst="rect">
            <a:avLst/>
          </a:prstGeom>
          <a:solidFill>
            <a:srgbClr val="1F1F1F">
              <a:alpha val="29019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49411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Gantari"/>
              <a:ea typeface="Gantari"/>
              <a:cs typeface="Gantari"/>
              <a:sym typeface="Gantari"/>
            </a:endParaRPr>
          </a:p>
        </p:txBody>
      </p:sp>
      <p:sp>
        <p:nvSpPr>
          <p:cNvPr id="700" name="Google Shape;700;p21"/>
          <p:cNvSpPr txBox="1"/>
          <p:nvPr>
            <p:ph type="title"/>
          </p:nvPr>
        </p:nvSpPr>
        <p:spPr>
          <a:xfrm>
            <a:off x="2605809" y="111475"/>
            <a:ext cx="3544569" cy="51562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ru-RU" sz="4000">
                <a:solidFill>
                  <a:schemeClr val="accent1"/>
                </a:solidFill>
                <a:latin typeface="Lobster"/>
                <a:ea typeface="Lobster"/>
                <a:cs typeface="Lobster"/>
                <a:sym typeface="Lobster"/>
              </a:rPr>
              <a:t>     </a:t>
            </a:r>
            <a:r>
              <a:rPr lang="ru-RU" sz="3600">
                <a:solidFill>
                  <a:schemeClr val="accent1"/>
                </a:solidFill>
                <a:latin typeface="Lobster"/>
                <a:ea typeface="Lobster"/>
                <a:cs typeface="Lobster"/>
                <a:sym typeface="Lobster"/>
              </a:rPr>
              <a:t>Задание №3</a:t>
            </a:r>
            <a:endParaRPr sz="3600">
              <a:solidFill>
                <a:schemeClr val="accen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701" name="Google Shape;701;p21"/>
          <p:cNvSpPr/>
          <p:nvPr/>
        </p:nvSpPr>
        <p:spPr>
          <a:xfrm>
            <a:off x="1182532" y="1233676"/>
            <a:ext cx="6668932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8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Ведро со снегом внесли в дом в 12 часов дня. </a:t>
            </a:r>
            <a:endParaRPr b="0" i="0" sz="1800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8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В 5 часов этого же дня снег растаял.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8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 Сколько времени таял снег в ведре?</a:t>
            </a:r>
            <a:endParaRPr b="0" i="0" sz="1400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702" name="Google Shape;702;p21"/>
          <p:cNvSpPr txBox="1"/>
          <p:nvPr/>
        </p:nvSpPr>
        <p:spPr>
          <a:xfrm>
            <a:off x="1395662" y="3602610"/>
            <a:ext cx="6242671" cy="51562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erif SemiBold"/>
              <a:buNone/>
            </a:pPr>
            <a:r>
              <a:rPr b="0" i="0" lang="ru-RU" sz="4000" u="none" cap="none" strike="noStrike">
                <a:solidFill>
                  <a:schemeClr val="accent1"/>
                </a:solidFill>
                <a:latin typeface="Lobster"/>
                <a:ea typeface="Lobster"/>
                <a:cs typeface="Lobster"/>
                <a:sym typeface="Lobster"/>
              </a:rPr>
              <a:t>     </a:t>
            </a:r>
            <a:r>
              <a:rPr b="0" i="0" lang="ru-RU" sz="3600" u="none" cap="none" strike="noStrike">
                <a:solidFill>
                  <a:schemeClr val="accent1"/>
                </a:solidFill>
                <a:latin typeface="Lobster"/>
                <a:ea typeface="Lobster"/>
                <a:cs typeface="Lobster"/>
                <a:sym typeface="Lobster"/>
              </a:rPr>
              <a:t> Ответ :  5 часов таял снег</a:t>
            </a:r>
            <a:endParaRPr b="0" i="0" sz="3600" u="none" cap="none" strike="noStrike">
              <a:solidFill>
                <a:schemeClr val="accen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703" name="Google Shape;703;p21"/>
          <p:cNvSpPr/>
          <p:nvPr/>
        </p:nvSpPr>
        <p:spPr>
          <a:xfrm>
            <a:off x="1796062" y="2700396"/>
            <a:ext cx="5324833" cy="646331"/>
          </a:xfrm>
          <a:prstGeom prst="rect">
            <a:avLst/>
          </a:prstGeom>
          <a:noFill/>
          <a:ln cap="flat" cmpd="sng" w="9525">
            <a:solidFill>
              <a:srgbClr val="342B1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 часов этого же дня-  это 17часов 00 минут 17 - 12= 5 часов Ответ: 5 часов таял снег</a:t>
            </a:r>
            <a:endParaRPr/>
          </a:p>
        </p:txBody>
      </p:sp>
      <p:sp>
        <p:nvSpPr>
          <p:cNvPr id="704" name="Google Shape;704;p21"/>
          <p:cNvSpPr/>
          <p:nvPr/>
        </p:nvSpPr>
        <p:spPr>
          <a:xfrm>
            <a:off x="1395662" y="2182903"/>
            <a:ext cx="161133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2800" u="none" cap="none" strike="noStrike">
                <a:solidFill>
                  <a:schemeClr val="accent1"/>
                </a:solidFill>
                <a:latin typeface="Lobster"/>
                <a:ea typeface="Lobster"/>
                <a:cs typeface="Lobster"/>
                <a:sym typeface="Lobster"/>
              </a:rPr>
              <a:t>Решение :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9" name="Google Shape;709;p22"/>
          <p:cNvPicPr preferRelativeResize="0"/>
          <p:nvPr/>
        </p:nvPicPr>
        <p:blipFill rotWithShape="1">
          <a:blip r:embed="rId3">
            <a:alphaModFix/>
          </a:blip>
          <a:srcRect b="9395" l="3880" r="5027" t="9257"/>
          <a:stretch/>
        </p:blipFill>
        <p:spPr>
          <a:xfrm>
            <a:off x="89756" y="-233756"/>
            <a:ext cx="9054244" cy="5761407"/>
          </a:xfrm>
          <a:prstGeom prst="rect">
            <a:avLst/>
          </a:prstGeom>
          <a:noFill/>
          <a:ln>
            <a:noFill/>
          </a:ln>
        </p:spPr>
      </p:pic>
      <p:sp>
        <p:nvSpPr>
          <p:cNvPr id="710" name="Google Shape;710;p22"/>
          <p:cNvSpPr/>
          <p:nvPr/>
        </p:nvSpPr>
        <p:spPr>
          <a:xfrm rot="903881">
            <a:off x="7934833" y="144016"/>
            <a:ext cx="316955" cy="503333"/>
          </a:xfrm>
          <a:prstGeom prst="rect">
            <a:avLst/>
          </a:prstGeom>
          <a:solidFill>
            <a:srgbClr val="1F1F1F">
              <a:alpha val="29019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49411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Gantari"/>
              <a:ea typeface="Gantari"/>
              <a:cs typeface="Gantari"/>
              <a:sym typeface="Gantari"/>
            </a:endParaRPr>
          </a:p>
        </p:txBody>
      </p:sp>
      <p:sp>
        <p:nvSpPr>
          <p:cNvPr id="711" name="Google Shape;711;p22"/>
          <p:cNvSpPr/>
          <p:nvPr/>
        </p:nvSpPr>
        <p:spPr>
          <a:xfrm rot="-661826">
            <a:off x="1191683" y="98098"/>
            <a:ext cx="316955" cy="503333"/>
          </a:xfrm>
          <a:prstGeom prst="rect">
            <a:avLst/>
          </a:prstGeom>
          <a:solidFill>
            <a:srgbClr val="1F1F1F">
              <a:alpha val="29019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49411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Gantari"/>
              <a:ea typeface="Gantari"/>
              <a:cs typeface="Gantari"/>
              <a:sym typeface="Gantari"/>
            </a:endParaRPr>
          </a:p>
        </p:txBody>
      </p:sp>
      <p:sp>
        <p:nvSpPr>
          <p:cNvPr id="712" name="Google Shape;712;p22"/>
          <p:cNvSpPr txBox="1"/>
          <p:nvPr>
            <p:ph type="title"/>
          </p:nvPr>
        </p:nvSpPr>
        <p:spPr>
          <a:xfrm>
            <a:off x="2605809" y="111475"/>
            <a:ext cx="3544569" cy="51562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ru-RU" sz="4000">
                <a:solidFill>
                  <a:schemeClr val="accent1"/>
                </a:solidFill>
                <a:latin typeface="Lobster"/>
                <a:ea typeface="Lobster"/>
                <a:cs typeface="Lobster"/>
                <a:sym typeface="Lobster"/>
              </a:rPr>
              <a:t>     </a:t>
            </a:r>
            <a:r>
              <a:rPr lang="ru-RU" sz="3600">
                <a:solidFill>
                  <a:schemeClr val="accent1"/>
                </a:solidFill>
                <a:latin typeface="Lobster"/>
                <a:ea typeface="Lobster"/>
                <a:cs typeface="Lobster"/>
                <a:sym typeface="Lobster"/>
              </a:rPr>
              <a:t>Задание №4</a:t>
            </a:r>
            <a:endParaRPr sz="3600">
              <a:solidFill>
                <a:schemeClr val="accen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713" name="Google Shape;713;p22"/>
          <p:cNvSpPr/>
          <p:nvPr/>
        </p:nvSpPr>
        <p:spPr>
          <a:xfrm>
            <a:off x="3344848" y="746404"/>
            <a:ext cx="648072" cy="341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3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У</a:t>
            </a:r>
            <a:endParaRPr b="1" i="0" sz="3600" u="none" cap="none" strike="noStrik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3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Я      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3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М</a:t>
            </a:r>
            <a:endParaRPr b="1" i="0" sz="3600" u="none" cap="none" strike="noStrik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3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3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3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К       </a:t>
            </a:r>
            <a:endParaRPr/>
          </a:p>
        </p:txBody>
      </p:sp>
      <p:graphicFrame>
        <p:nvGraphicFramePr>
          <p:cNvPr id="714" name="Google Shape;714;p22"/>
          <p:cNvGraphicFramePr/>
          <p:nvPr/>
        </p:nvGraphicFramePr>
        <p:xfrm>
          <a:off x="4302466" y="2481111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{9246D388-BEDC-49FB-A48A-C96C2859EB8E}</a:tableStyleId>
              </a:tblPr>
              <a:tblGrid>
                <a:gridCol w="972850"/>
                <a:gridCol w="972850"/>
                <a:gridCol w="972850"/>
                <a:gridCol w="972850"/>
              </a:tblGrid>
              <a:tr h="847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800" u="none" cap="none" strike="noStrike"/>
                        <a:t>61</a:t>
                      </a:r>
                      <a:endParaRPr sz="2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800" u="none" cap="none" strike="noStrike"/>
                        <a:t>64</a:t>
                      </a:r>
                      <a:endParaRPr sz="2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800" u="none" cap="none" strike="noStrike"/>
                        <a:t>93</a:t>
                      </a:r>
                      <a:endParaRPr sz="2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800" u="none" cap="none" strike="noStrike"/>
                        <a:t>40</a:t>
                      </a:r>
                      <a:endParaRPr sz="2800" u="none" cap="none" strike="noStrike"/>
                    </a:p>
                  </a:txBody>
                  <a:tcPr marT="45725" marB="45725" marR="91450" marL="91450"/>
                </a:tc>
              </a:tr>
              <a:tr h="7731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3600" u="none" cap="none" strike="noStrike"/>
                        <a:t>Я</a:t>
                      </a:r>
                      <a:endParaRPr b="1" sz="36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3600" u="none" cap="none" strike="noStrike"/>
                        <a:t>ш</a:t>
                      </a:r>
                      <a:endParaRPr b="1" sz="36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3600" u="none" cap="none" strike="noStrike"/>
                        <a:t>к</a:t>
                      </a:r>
                      <a:endParaRPr b="1" sz="36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3600" u="none" cap="none" strike="noStrike"/>
                        <a:t>а</a:t>
                      </a:r>
                      <a:endParaRPr b="1" sz="3600" u="none" cap="none" strike="noStrike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sp>
        <p:nvSpPr>
          <p:cNvPr id="715" name="Google Shape;715;p22"/>
          <p:cNvSpPr/>
          <p:nvPr/>
        </p:nvSpPr>
        <p:spPr>
          <a:xfrm>
            <a:off x="1012333" y="766276"/>
            <a:ext cx="2210288" cy="341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3600" u="none" cap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25-8=17</a:t>
            </a:r>
            <a:endParaRPr/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3600" u="none" cap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82-21=61</a:t>
            </a:r>
            <a:endParaRPr/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3600" u="none" cap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50-4=46</a:t>
            </a:r>
            <a:endParaRPr/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3600" u="none" cap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18+22=40</a:t>
            </a:r>
            <a:endParaRPr/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3600" u="none" cap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20+44=64</a:t>
            </a:r>
            <a:endParaRPr/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3600" u="none" cap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61+32=93</a:t>
            </a:r>
            <a:endParaRPr b="1" i="0" sz="3600" u="none" cap="none" strike="noStrike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6" name="Google Shape;716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77713" y="323723"/>
            <a:ext cx="1191638" cy="114087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sp>
        <p:nvSpPr>
          <p:cNvPr id="717" name="Google Shape;717;p22"/>
          <p:cNvSpPr txBox="1"/>
          <p:nvPr/>
        </p:nvSpPr>
        <p:spPr>
          <a:xfrm>
            <a:off x="4115147" y="1555306"/>
            <a:ext cx="4028250" cy="530912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erif SemiBold"/>
              <a:buNone/>
            </a:pPr>
            <a:r>
              <a:rPr b="0" i="0" lang="ru-RU" sz="4000" u="none" cap="none" strike="noStrike">
                <a:solidFill>
                  <a:schemeClr val="accent1"/>
                </a:solidFill>
                <a:latin typeface="Lobster"/>
                <a:ea typeface="Lobster"/>
                <a:cs typeface="Lobster"/>
                <a:sym typeface="Lobster"/>
              </a:rPr>
              <a:t>  </a:t>
            </a:r>
            <a:r>
              <a:rPr b="0" i="0" lang="ru-RU" sz="3600" u="none" cap="none" strike="noStrike">
                <a:solidFill>
                  <a:schemeClr val="accent1"/>
                </a:solidFill>
                <a:latin typeface="Lobster"/>
                <a:ea typeface="Lobster"/>
                <a:cs typeface="Lobster"/>
                <a:sym typeface="Lobster"/>
              </a:rPr>
              <a:t>Ответ : </a:t>
            </a:r>
            <a:r>
              <a:rPr b="1" i="0" lang="ru-RU" sz="4800" u="none" cap="none" strike="noStrik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Яшка </a:t>
            </a:r>
            <a:endParaRPr b="1" i="0" sz="4800" u="none" cap="none" strike="noStrike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2" name="Google Shape;722;p23"/>
          <p:cNvPicPr preferRelativeResize="0"/>
          <p:nvPr/>
        </p:nvPicPr>
        <p:blipFill rotWithShape="1">
          <a:blip r:embed="rId3">
            <a:alphaModFix/>
          </a:blip>
          <a:srcRect b="9395" l="3880" r="5027" t="9257"/>
          <a:stretch/>
        </p:blipFill>
        <p:spPr>
          <a:xfrm>
            <a:off x="643703" y="330009"/>
            <a:ext cx="7235497" cy="4813491"/>
          </a:xfrm>
          <a:prstGeom prst="rect">
            <a:avLst/>
          </a:prstGeom>
          <a:noFill/>
          <a:ln>
            <a:noFill/>
          </a:ln>
        </p:spPr>
      </p:pic>
      <p:sp>
        <p:nvSpPr>
          <p:cNvPr id="723" name="Google Shape;723;p23"/>
          <p:cNvSpPr/>
          <p:nvPr/>
        </p:nvSpPr>
        <p:spPr>
          <a:xfrm rot="903881">
            <a:off x="7246841" y="556640"/>
            <a:ext cx="316955" cy="503333"/>
          </a:xfrm>
          <a:prstGeom prst="rect">
            <a:avLst/>
          </a:prstGeom>
          <a:solidFill>
            <a:srgbClr val="1F1F1F">
              <a:alpha val="29019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49411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Gantari"/>
              <a:ea typeface="Gantari"/>
              <a:cs typeface="Gantari"/>
              <a:sym typeface="Gantari"/>
            </a:endParaRPr>
          </a:p>
        </p:txBody>
      </p:sp>
      <p:sp>
        <p:nvSpPr>
          <p:cNvPr id="724" name="Google Shape;724;p23"/>
          <p:cNvSpPr/>
          <p:nvPr/>
        </p:nvSpPr>
        <p:spPr>
          <a:xfrm rot="-661826">
            <a:off x="1123952" y="593970"/>
            <a:ext cx="316955" cy="503333"/>
          </a:xfrm>
          <a:prstGeom prst="rect">
            <a:avLst/>
          </a:prstGeom>
          <a:solidFill>
            <a:srgbClr val="1F1F1F">
              <a:alpha val="29019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49411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Gantari"/>
              <a:ea typeface="Gantari"/>
              <a:cs typeface="Gantari"/>
              <a:sym typeface="Gantari"/>
            </a:endParaRPr>
          </a:p>
        </p:txBody>
      </p:sp>
      <p:sp>
        <p:nvSpPr>
          <p:cNvPr id="725" name="Google Shape;725;p23"/>
          <p:cNvSpPr txBox="1"/>
          <p:nvPr>
            <p:ph type="title"/>
          </p:nvPr>
        </p:nvSpPr>
        <p:spPr>
          <a:xfrm>
            <a:off x="2605809" y="111475"/>
            <a:ext cx="3544569" cy="51562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ru-RU" sz="4000">
                <a:solidFill>
                  <a:schemeClr val="accent1"/>
                </a:solidFill>
                <a:latin typeface="Lobster"/>
                <a:ea typeface="Lobster"/>
                <a:cs typeface="Lobster"/>
                <a:sym typeface="Lobster"/>
              </a:rPr>
              <a:t>     </a:t>
            </a:r>
            <a:r>
              <a:rPr lang="ru-RU" sz="3600">
                <a:solidFill>
                  <a:schemeClr val="accent1"/>
                </a:solidFill>
                <a:latin typeface="Lobster"/>
                <a:ea typeface="Lobster"/>
                <a:cs typeface="Lobster"/>
                <a:sym typeface="Lobster"/>
              </a:rPr>
              <a:t>Задание №5</a:t>
            </a:r>
            <a:endParaRPr sz="3600">
              <a:solidFill>
                <a:schemeClr val="accen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726" name="Google Shape;726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41112" y="1571266"/>
            <a:ext cx="2929643" cy="1213350"/>
          </a:xfrm>
          <a:prstGeom prst="rect">
            <a:avLst/>
          </a:prstGeom>
          <a:noFill/>
          <a:ln>
            <a:noFill/>
          </a:ln>
        </p:spPr>
      </p:pic>
      <p:sp>
        <p:nvSpPr>
          <p:cNvPr id="727" name="Google Shape;727;p23"/>
          <p:cNvSpPr txBox="1"/>
          <p:nvPr/>
        </p:nvSpPr>
        <p:spPr>
          <a:xfrm>
            <a:off x="2270855" y="2852637"/>
            <a:ext cx="4974007" cy="941471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rPr b="0" i="0" lang="ru-RU" sz="3900" u="none" cap="none" strike="noStrike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b="0" i="0" lang="ru-RU" sz="4000" u="none" cap="none" strike="noStrike">
                <a:solidFill>
                  <a:schemeClr val="accent1"/>
                </a:solidFill>
                <a:latin typeface="Lobster"/>
                <a:ea typeface="Lobster"/>
                <a:cs typeface="Lobster"/>
                <a:sym typeface="Lobster"/>
              </a:rPr>
              <a:t>перо     белка     панда</a:t>
            </a:r>
            <a:endParaRPr b="0" i="0" sz="4000" u="none" cap="none" strike="noStrike">
              <a:solidFill>
                <a:schemeClr val="accen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cxnSp>
        <p:nvCxnSpPr>
          <p:cNvPr id="728" name="Google Shape;728;p23"/>
          <p:cNvCxnSpPr/>
          <p:nvPr/>
        </p:nvCxnSpPr>
        <p:spPr>
          <a:xfrm>
            <a:off x="2700059" y="3169864"/>
            <a:ext cx="176867" cy="465416"/>
          </a:xfrm>
          <a:prstGeom prst="straightConnector1">
            <a:avLst/>
          </a:prstGeom>
          <a:noFill/>
          <a:ln cap="flat" cmpd="sng" w="38100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</p:cxnSp>
      <p:cxnSp>
        <p:nvCxnSpPr>
          <p:cNvPr id="729" name="Google Shape;729;p23"/>
          <p:cNvCxnSpPr/>
          <p:nvPr/>
        </p:nvCxnSpPr>
        <p:spPr>
          <a:xfrm>
            <a:off x="2951239" y="3169864"/>
            <a:ext cx="176867" cy="465416"/>
          </a:xfrm>
          <a:prstGeom prst="straightConnector1">
            <a:avLst/>
          </a:prstGeom>
          <a:noFill/>
          <a:ln cap="flat" cmpd="sng" w="38100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</p:cxnSp>
      <p:cxnSp>
        <p:nvCxnSpPr>
          <p:cNvPr id="730" name="Google Shape;730;p23"/>
          <p:cNvCxnSpPr/>
          <p:nvPr/>
        </p:nvCxnSpPr>
        <p:spPr>
          <a:xfrm>
            <a:off x="4669426" y="3156707"/>
            <a:ext cx="176867" cy="465416"/>
          </a:xfrm>
          <a:prstGeom prst="straightConnector1">
            <a:avLst/>
          </a:prstGeom>
          <a:noFill/>
          <a:ln cap="flat" cmpd="sng" w="38100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</p:cxnSp>
      <p:cxnSp>
        <p:nvCxnSpPr>
          <p:cNvPr id="731" name="Google Shape;731;p23"/>
          <p:cNvCxnSpPr/>
          <p:nvPr/>
        </p:nvCxnSpPr>
        <p:spPr>
          <a:xfrm>
            <a:off x="4370755" y="3153768"/>
            <a:ext cx="176867" cy="465416"/>
          </a:xfrm>
          <a:prstGeom prst="straightConnector1">
            <a:avLst/>
          </a:prstGeom>
          <a:noFill/>
          <a:ln cap="flat" cmpd="sng" w="38100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</p:cxnSp>
      <p:cxnSp>
        <p:nvCxnSpPr>
          <p:cNvPr id="732" name="Google Shape;732;p23"/>
          <p:cNvCxnSpPr/>
          <p:nvPr/>
        </p:nvCxnSpPr>
        <p:spPr>
          <a:xfrm>
            <a:off x="4920606" y="3123328"/>
            <a:ext cx="176867" cy="465416"/>
          </a:xfrm>
          <a:prstGeom prst="straightConnector1">
            <a:avLst/>
          </a:prstGeom>
          <a:noFill/>
          <a:ln cap="flat" cmpd="sng" w="38100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</p:cxnSp>
      <p:cxnSp>
        <p:nvCxnSpPr>
          <p:cNvPr id="733" name="Google Shape;733;p23"/>
          <p:cNvCxnSpPr/>
          <p:nvPr/>
        </p:nvCxnSpPr>
        <p:spPr>
          <a:xfrm>
            <a:off x="5701837" y="3139475"/>
            <a:ext cx="176867" cy="465416"/>
          </a:xfrm>
          <a:prstGeom prst="straightConnector1">
            <a:avLst/>
          </a:prstGeom>
          <a:noFill/>
          <a:ln cap="flat" cmpd="sng" w="38100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</p:cxnSp>
      <p:cxnSp>
        <p:nvCxnSpPr>
          <p:cNvPr id="734" name="Google Shape;734;p23"/>
          <p:cNvCxnSpPr/>
          <p:nvPr/>
        </p:nvCxnSpPr>
        <p:spPr>
          <a:xfrm>
            <a:off x="6245481" y="3125147"/>
            <a:ext cx="176867" cy="465416"/>
          </a:xfrm>
          <a:prstGeom prst="straightConnector1">
            <a:avLst/>
          </a:prstGeom>
          <a:noFill/>
          <a:ln cap="flat" cmpd="sng" w="38100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</p:cxnSp>
      <p:cxnSp>
        <p:nvCxnSpPr>
          <p:cNvPr id="735" name="Google Shape;735;p23"/>
          <p:cNvCxnSpPr/>
          <p:nvPr/>
        </p:nvCxnSpPr>
        <p:spPr>
          <a:xfrm>
            <a:off x="5994301" y="3140044"/>
            <a:ext cx="176867" cy="465416"/>
          </a:xfrm>
          <a:prstGeom prst="straightConnector1">
            <a:avLst/>
          </a:prstGeom>
          <a:noFill/>
          <a:ln cap="flat" cmpd="sng" w="38100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</p:cxnSp>
      <p:sp>
        <p:nvSpPr>
          <p:cNvPr id="736" name="Google Shape;736;p23"/>
          <p:cNvSpPr txBox="1"/>
          <p:nvPr/>
        </p:nvSpPr>
        <p:spPr>
          <a:xfrm>
            <a:off x="1648327" y="845636"/>
            <a:ext cx="5226251" cy="657609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erif SemiBold"/>
              <a:buNone/>
            </a:pPr>
            <a:r>
              <a:rPr b="0" i="0" lang="ru-RU" sz="4000" u="none" cap="none" strike="noStrike">
                <a:solidFill>
                  <a:schemeClr val="accent1"/>
                </a:solidFill>
                <a:latin typeface="Lobster"/>
                <a:ea typeface="Lobster"/>
                <a:cs typeface="Lobster"/>
                <a:sym typeface="Lobster"/>
              </a:rPr>
              <a:t>  </a:t>
            </a:r>
            <a:r>
              <a:rPr b="0" i="0" lang="ru-RU" sz="3600" u="none" cap="none" strike="noStrike">
                <a:solidFill>
                  <a:schemeClr val="accent1"/>
                </a:solidFill>
                <a:latin typeface="Lobster"/>
                <a:ea typeface="Lobster"/>
                <a:cs typeface="Lobster"/>
                <a:sym typeface="Lobster"/>
              </a:rPr>
              <a:t>Ответ :  </a:t>
            </a:r>
            <a:endParaRPr b="0" i="0" sz="3600" u="none" cap="none" strike="noStrike">
              <a:solidFill>
                <a:schemeClr val="accen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737" name="Google Shape;737;p23"/>
          <p:cNvSpPr/>
          <p:nvPr/>
        </p:nvSpPr>
        <p:spPr>
          <a:xfrm>
            <a:off x="3635843" y="684325"/>
            <a:ext cx="3175869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54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ПОБЕДА</a:t>
            </a:r>
            <a:endParaRPr b="1" i="0" sz="5400" u="none" cap="none" strike="noStrik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8" name="Google Shape;738;p23"/>
          <p:cNvSpPr/>
          <p:nvPr/>
        </p:nvSpPr>
        <p:spPr>
          <a:xfrm>
            <a:off x="4757858" y="2382528"/>
            <a:ext cx="161133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2800" u="none" cap="none" strike="noStrike">
                <a:solidFill>
                  <a:schemeClr val="accent1"/>
                </a:solidFill>
                <a:latin typeface="Lobster"/>
                <a:ea typeface="Lobster"/>
                <a:cs typeface="Lobster"/>
                <a:sym typeface="Lobster"/>
              </a:rPr>
              <a:t>Решение :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24"/>
          <p:cNvSpPr/>
          <p:nvPr/>
        </p:nvSpPr>
        <p:spPr>
          <a:xfrm>
            <a:off x="1340661" y="1488268"/>
            <a:ext cx="7638334" cy="1446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8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МОЛОДЦЫ !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3"/>
          <p:cNvSpPr/>
          <p:nvPr>
            <p:ph idx="2" type="pic"/>
          </p:nvPr>
        </p:nvSpPr>
        <p:spPr>
          <a:xfrm>
            <a:off x="1100030" y="433137"/>
            <a:ext cx="7493955" cy="4241991"/>
          </a:xfrm>
          <a:prstGeom prst="rect">
            <a:avLst/>
          </a:prstGeom>
          <a:noFill/>
          <a:ln cap="flat" cmpd="sng" w="114300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4"/>
          <p:cNvSpPr txBox="1"/>
          <p:nvPr>
            <p:ph type="ctrTitle"/>
          </p:nvPr>
        </p:nvSpPr>
        <p:spPr>
          <a:xfrm>
            <a:off x="780675" y="539500"/>
            <a:ext cx="5104500" cy="27276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rotWithShape="0" algn="bl" dir="5400000" dist="19050">
              <a:schemeClr val="accent1">
                <a:alpha val="49803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ru-RU" sz="4400">
                <a:solidFill>
                  <a:schemeClr val="accent1"/>
                </a:solidFill>
                <a:latin typeface="Lobster"/>
                <a:ea typeface="Lobster"/>
                <a:cs typeface="Lobster"/>
                <a:sym typeface="Lobster"/>
              </a:rPr>
              <a:t>Животные – герои Великой Отечественной </a:t>
            </a:r>
            <a:endParaRPr sz="4400">
              <a:solidFill>
                <a:schemeClr val="accent1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ru-RU" sz="4400">
                <a:solidFill>
                  <a:schemeClr val="accent1"/>
                </a:solidFill>
                <a:latin typeface="Lobster"/>
                <a:ea typeface="Lobster"/>
                <a:cs typeface="Lobster"/>
                <a:sym typeface="Lobster"/>
              </a:rPr>
              <a:t>войны</a:t>
            </a:r>
            <a:endParaRPr i="1" sz="4400">
              <a:solidFill>
                <a:schemeClr val="accen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490" name="Google Shape;490;p4" title="c17f42b3d12287f05a43ae537a9d3b40.jpg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1204" r="11203" t="0"/>
          <a:stretch/>
        </p:blipFill>
        <p:spPr>
          <a:xfrm rot="-307373">
            <a:off x="5884514" y="647570"/>
            <a:ext cx="2286952" cy="2154494"/>
          </a:xfrm>
          <a:prstGeom prst="rect">
            <a:avLst/>
          </a:prstGeom>
          <a:noFill/>
          <a:ln cap="flat" cmpd="sng" w="114300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pic>
      <p:grpSp>
        <p:nvGrpSpPr>
          <p:cNvPr id="491" name="Google Shape;491;p4"/>
          <p:cNvGrpSpPr/>
          <p:nvPr/>
        </p:nvGrpSpPr>
        <p:grpSpPr>
          <a:xfrm rot="-856523">
            <a:off x="5927817" y="415790"/>
            <a:ext cx="2194599" cy="2621130"/>
            <a:chOff x="6419364" y="191095"/>
            <a:chExt cx="2484618" cy="2967516"/>
          </a:xfrm>
        </p:grpSpPr>
        <p:sp>
          <p:nvSpPr>
            <p:cNvPr id="492" name="Google Shape;492;p4"/>
            <p:cNvSpPr/>
            <p:nvPr/>
          </p:nvSpPr>
          <p:spPr>
            <a:xfrm rot="-10252217">
              <a:off x="8183781" y="2438410"/>
              <a:ext cx="671203" cy="671203"/>
            </a:xfrm>
            <a:prstGeom prst="halfFrame">
              <a:avLst>
                <a:gd fmla="val 33333" name="adj1"/>
                <a:gd fmla="val 33333" name="adj2"/>
              </a:avLst>
            </a:prstGeom>
            <a:solidFill>
              <a:schemeClr val="dk1"/>
            </a:solidFill>
            <a:ln>
              <a:noFill/>
            </a:ln>
            <a:effectLst>
              <a:outerShdw blurRad="14288" rotWithShape="0" algn="bl" dir="3120000" dist="9525">
                <a:srgbClr val="000000">
                  <a:alpha val="51372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93" name="Google Shape;493;p4"/>
            <p:cNvSpPr/>
            <p:nvPr/>
          </p:nvSpPr>
          <p:spPr>
            <a:xfrm rot="546997">
              <a:off x="6468231" y="239962"/>
              <a:ext cx="670267" cy="670267"/>
            </a:xfrm>
            <a:prstGeom prst="halfFrame">
              <a:avLst>
                <a:gd fmla="val 33333" name="adj1"/>
                <a:gd fmla="val 33333" name="adj2"/>
              </a:avLst>
            </a:prstGeom>
            <a:solidFill>
              <a:schemeClr val="dk1"/>
            </a:solidFill>
            <a:ln>
              <a:noFill/>
            </a:ln>
            <a:effectLst>
              <a:outerShdw blurRad="14288" rotWithShape="0" algn="bl" dir="3120000" dist="9525">
                <a:srgbClr val="000000">
                  <a:alpha val="51372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494" name="Google Shape;494;p4" title="Собаки 4.jpg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0" l="8283" r="8292" t="0"/>
          <a:stretch/>
        </p:blipFill>
        <p:spPr>
          <a:xfrm rot="358633">
            <a:off x="5516704" y="2617043"/>
            <a:ext cx="2018381" cy="19012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5" name="Google Shape;495;p4"/>
          <p:cNvGrpSpPr/>
          <p:nvPr/>
        </p:nvGrpSpPr>
        <p:grpSpPr>
          <a:xfrm rot="913331">
            <a:off x="5360244" y="2731017"/>
            <a:ext cx="2313312" cy="1683725"/>
            <a:chOff x="5969010" y="3122153"/>
            <a:chExt cx="2973028" cy="2235544"/>
          </a:xfrm>
        </p:grpSpPr>
        <p:sp>
          <p:nvSpPr>
            <p:cNvPr id="496" name="Google Shape;496;p4"/>
            <p:cNvSpPr/>
            <p:nvPr/>
          </p:nvSpPr>
          <p:spPr>
            <a:xfrm rot="10256506">
              <a:off x="8169546" y="4585205"/>
              <a:ext cx="720283" cy="720283"/>
            </a:xfrm>
            <a:prstGeom prst="halfFrame">
              <a:avLst>
                <a:gd fmla="val 33333" name="adj1"/>
                <a:gd fmla="val 33333" name="adj2"/>
              </a:avLst>
            </a:prstGeom>
            <a:solidFill>
              <a:schemeClr val="dk1"/>
            </a:solidFill>
            <a:ln>
              <a:noFill/>
            </a:ln>
            <a:effectLst>
              <a:outerShdw blurRad="14288" rotWithShape="0" algn="bl" dist="9525">
                <a:srgbClr val="000000">
                  <a:alpha val="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97" name="Google Shape;497;p4"/>
            <p:cNvSpPr/>
            <p:nvPr/>
          </p:nvSpPr>
          <p:spPr>
            <a:xfrm rot="-543945">
              <a:off x="6021215" y="3174358"/>
              <a:ext cx="719690" cy="719690"/>
            </a:xfrm>
            <a:prstGeom prst="halfFrame">
              <a:avLst>
                <a:gd fmla="val 33333" name="adj1"/>
                <a:gd fmla="val 33333" name="adj2"/>
              </a:avLst>
            </a:prstGeom>
            <a:solidFill>
              <a:schemeClr val="dk1"/>
            </a:solidFill>
            <a:ln>
              <a:noFill/>
            </a:ln>
            <a:effectLst>
              <a:outerShdw blurRad="14288" rotWithShape="0" algn="bl" dist="9525">
                <a:srgbClr val="000000">
                  <a:alpha val="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498" name="Google Shape;498;p4"/>
          <p:cNvPicPr preferRelativeResize="0"/>
          <p:nvPr/>
        </p:nvPicPr>
        <p:blipFill rotWithShape="1">
          <a:blip r:embed="rId5">
            <a:alphaModFix/>
          </a:blip>
          <a:srcRect b="9395" l="3880" r="5027" t="9257"/>
          <a:stretch/>
        </p:blipFill>
        <p:spPr>
          <a:xfrm>
            <a:off x="7250525" y="3024275"/>
            <a:ext cx="1744369" cy="1529025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4"/>
          <p:cNvSpPr/>
          <p:nvPr/>
        </p:nvSpPr>
        <p:spPr>
          <a:xfrm>
            <a:off x="8077650" y="2989262"/>
            <a:ext cx="192900" cy="322500"/>
          </a:xfrm>
          <a:prstGeom prst="rect">
            <a:avLst/>
          </a:prstGeom>
          <a:solidFill>
            <a:srgbClr val="1F1F1F">
              <a:alpha val="29019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49411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Gantari"/>
              <a:ea typeface="Gantari"/>
              <a:cs typeface="Gantari"/>
              <a:sym typeface="Gantari"/>
            </a:endParaRPr>
          </a:p>
        </p:txBody>
      </p:sp>
      <p:pic>
        <p:nvPicPr>
          <p:cNvPr id="500" name="Google Shape;500;p4" title="zhivotnye-spasavshie-lyudej-v-blokadu-leningrada_1706263309581371852 (1).jpg"/>
          <p:cNvPicPr preferRelativeResize="0"/>
          <p:nvPr>
            <p:ph idx="4" type="pic"/>
          </p:nvPr>
        </p:nvPicPr>
        <p:blipFill rotWithShape="1">
          <a:blip r:embed="rId6">
            <a:alphaModFix/>
          </a:blip>
          <a:srcRect b="13240" l="0" r="0" t="13239"/>
          <a:stretch/>
        </p:blipFill>
        <p:spPr>
          <a:xfrm rot="-374554">
            <a:off x="2323156" y="3094229"/>
            <a:ext cx="3314786" cy="1624641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4"/>
          <p:cNvSpPr txBox="1"/>
          <p:nvPr/>
        </p:nvSpPr>
        <p:spPr>
          <a:xfrm>
            <a:off x="7679750" y="3338938"/>
            <a:ext cx="885900" cy="89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1" lang="ru-RU" sz="2400" u="none" cap="none" strike="noStrike">
                <a:solidFill>
                  <a:schemeClr val="accent1"/>
                </a:solidFill>
                <a:latin typeface="Roboto Serif"/>
                <a:ea typeface="Roboto Serif"/>
                <a:cs typeface="Roboto Serif"/>
                <a:sym typeface="Roboto Serif"/>
              </a:rPr>
              <a:t>1941 1945</a:t>
            </a:r>
            <a:endParaRPr b="1" i="1" sz="2400" u="none" cap="none" strike="noStrike">
              <a:solidFill>
                <a:schemeClr val="accent1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grpSp>
        <p:nvGrpSpPr>
          <p:cNvPr id="502" name="Google Shape;502;p4"/>
          <p:cNvGrpSpPr/>
          <p:nvPr/>
        </p:nvGrpSpPr>
        <p:grpSpPr>
          <a:xfrm rot="-311966">
            <a:off x="2353476" y="3170859"/>
            <a:ext cx="3301273" cy="1508072"/>
            <a:chOff x="4767718" y="3443874"/>
            <a:chExt cx="3540480" cy="1757311"/>
          </a:xfrm>
        </p:grpSpPr>
        <p:sp>
          <p:nvSpPr>
            <p:cNvPr id="503" name="Google Shape;503;p4"/>
            <p:cNvSpPr/>
            <p:nvPr/>
          </p:nvSpPr>
          <p:spPr>
            <a:xfrm rot="10732948">
              <a:off x="7718042" y="4611029"/>
              <a:ext cx="584511" cy="584511"/>
            </a:xfrm>
            <a:prstGeom prst="halfFrame">
              <a:avLst>
                <a:gd fmla="val 33333" name="adj1"/>
                <a:gd fmla="val 33333" name="adj2"/>
              </a:avLst>
            </a:prstGeom>
            <a:solidFill>
              <a:schemeClr val="dk1"/>
            </a:solidFill>
            <a:ln>
              <a:noFill/>
            </a:ln>
            <a:effectLst>
              <a:outerShdw blurRad="14288" rotWithShape="0" algn="bl" dir="3120000" dist="9525">
                <a:srgbClr val="000000">
                  <a:alpha val="51372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4" name="Google Shape;504;p4"/>
            <p:cNvSpPr/>
            <p:nvPr/>
          </p:nvSpPr>
          <p:spPr>
            <a:xfrm rot="-236590">
              <a:off x="4787115" y="3463282"/>
              <a:ext cx="584584" cy="584273"/>
            </a:xfrm>
            <a:prstGeom prst="halfFrame">
              <a:avLst>
                <a:gd fmla="val 33333" name="adj1"/>
                <a:gd fmla="val 33333" name="adj2"/>
              </a:avLst>
            </a:prstGeom>
            <a:solidFill>
              <a:schemeClr val="dk1"/>
            </a:solidFill>
            <a:ln>
              <a:noFill/>
            </a:ln>
            <a:effectLst>
              <a:outerShdw blurRad="14288" rotWithShape="0" algn="bl" dir="3120000" dist="9525">
                <a:srgbClr val="000000">
                  <a:alpha val="51372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5"/>
          <p:cNvSpPr txBox="1"/>
          <p:nvPr>
            <p:ph type="title"/>
          </p:nvPr>
        </p:nvSpPr>
        <p:spPr>
          <a:xfrm>
            <a:off x="1074149" y="2527225"/>
            <a:ext cx="3716100" cy="22827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ru-RU" sz="4000">
                <a:solidFill>
                  <a:schemeClr val="accent1"/>
                </a:solidFill>
                <a:latin typeface="Lobster"/>
                <a:ea typeface="Lobster"/>
                <a:cs typeface="Lobster"/>
                <a:sym typeface="Lobster"/>
              </a:rPr>
              <a:t>  Собаки-сапёры </a:t>
            </a:r>
            <a:endParaRPr sz="4000">
              <a:solidFill>
                <a:schemeClr val="accent1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ru-RU" sz="4000">
                <a:solidFill>
                  <a:schemeClr val="accent1"/>
                </a:solidFill>
                <a:latin typeface="Lobster"/>
                <a:ea typeface="Lobster"/>
                <a:cs typeface="Lobster"/>
                <a:sym typeface="Lobster"/>
              </a:rPr>
              <a:t>  и подрывники</a:t>
            </a:r>
            <a:r>
              <a:rPr lang="ru-RU">
                <a:solidFill>
                  <a:schemeClr val="accent1"/>
                </a:solidFill>
              </a:rPr>
              <a:t> </a:t>
            </a:r>
            <a:endParaRPr>
              <a:solidFill>
                <a:schemeClr val="accent1"/>
              </a:solidFill>
            </a:endParaRPr>
          </a:p>
        </p:txBody>
      </p:sp>
      <p:pic>
        <p:nvPicPr>
          <p:cNvPr id="510" name="Google Shape;510;p5" title="0fb3cd9014bf9f48da3ed8a80aa4d94f.jpg"/>
          <p:cNvPicPr preferRelativeResize="0"/>
          <p:nvPr>
            <p:ph idx="3" type="pic"/>
          </p:nvPr>
        </p:nvPicPr>
        <p:blipFill rotWithShape="1">
          <a:blip r:embed="rId3">
            <a:alphaModFix/>
          </a:blip>
          <a:srcRect b="16079" l="0" r="0" t="0"/>
          <a:stretch/>
        </p:blipFill>
        <p:spPr>
          <a:xfrm>
            <a:off x="2424006" y="379325"/>
            <a:ext cx="3451049" cy="2012101"/>
          </a:xfrm>
          <a:prstGeom prst="rect">
            <a:avLst/>
          </a:prstGeom>
          <a:noFill/>
          <a:ln cap="flat" cmpd="sng" w="114300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pic>
      <p:grpSp>
        <p:nvGrpSpPr>
          <p:cNvPr id="511" name="Google Shape;511;p5"/>
          <p:cNvGrpSpPr/>
          <p:nvPr/>
        </p:nvGrpSpPr>
        <p:grpSpPr>
          <a:xfrm>
            <a:off x="2424006" y="379197"/>
            <a:ext cx="3451112" cy="2012007"/>
            <a:chOff x="3336780" y="474752"/>
            <a:chExt cx="3686692" cy="2212456"/>
          </a:xfrm>
        </p:grpSpPr>
        <p:sp>
          <p:nvSpPr>
            <p:cNvPr id="512" name="Google Shape;512;p5"/>
            <p:cNvSpPr/>
            <p:nvPr/>
          </p:nvSpPr>
          <p:spPr>
            <a:xfrm>
              <a:off x="3336780" y="474752"/>
              <a:ext cx="544500" cy="544500"/>
            </a:xfrm>
            <a:prstGeom prst="halfFrame">
              <a:avLst>
                <a:gd fmla="val 33333" name="adj1"/>
                <a:gd fmla="val 33333" name="adj2"/>
              </a:avLst>
            </a:prstGeom>
            <a:solidFill>
              <a:schemeClr val="dk1"/>
            </a:solidFill>
            <a:ln>
              <a:noFill/>
            </a:ln>
            <a:effectLst>
              <a:outerShdw blurRad="14288" rotWithShape="0" algn="bl" dir="3120000" dist="9525">
                <a:srgbClr val="000000">
                  <a:alpha val="51372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13" name="Google Shape;513;p5"/>
            <p:cNvSpPr/>
            <p:nvPr/>
          </p:nvSpPr>
          <p:spPr>
            <a:xfrm rot="10800000">
              <a:off x="6478972" y="2142708"/>
              <a:ext cx="544500" cy="544500"/>
            </a:xfrm>
            <a:prstGeom prst="halfFrame">
              <a:avLst>
                <a:gd fmla="val 33333" name="adj1"/>
                <a:gd fmla="val 33333" name="adj2"/>
              </a:avLst>
            </a:prstGeom>
            <a:solidFill>
              <a:schemeClr val="dk1"/>
            </a:solidFill>
            <a:ln>
              <a:noFill/>
            </a:ln>
            <a:effectLst>
              <a:outerShdw blurRad="14288" rotWithShape="0" algn="bl" dir="3120000" dist="9525">
                <a:srgbClr val="000000">
                  <a:alpha val="51372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514" name="Google Shape;514;p5" title="79b7d03c-21d7-5f3a-baf0-8e0b4aaf9071.jpeg"/>
          <p:cNvPicPr preferRelativeResize="0"/>
          <p:nvPr>
            <p:ph idx="4" type="pic"/>
          </p:nvPr>
        </p:nvPicPr>
        <p:blipFill rotWithShape="1">
          <a:blip r:embed="rId4">
            <a:alphaModFix/>
          </a:blip>
          <a:srcRect b="23645" l="0" r="0" t="8465"/>
          <a:stretch/>
        </p:blipFill>
        <p:spPr>
          <a:xfrm>
            <a:off x="5177182" y="2662525"/>
            <a:ext cx="3451042" cy="2012101"/>
          </a:xfrm>
          <a:prstGeom prst="rect">
            <a:avLst/>
          </a:prstGeom>
          <a:noFill/>
          <a:ln cap="flat" cmpd="sng" w="114300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pic>
      <p:grpSp>
        <p:nvGrpSpPr>
          <p:cNvPr id="515" name="Google Shape;515;p5"/>
          <p:cNvGrpSpPr/>
          <p:nvPr/>
        </p:nvGrpSpPr>
        <p:grpSpPr>
          <a:xfrm>
            <a:off x="5177213" y="2608248"/>
            <a:ext cx="3451037" cy="2066505"/>
            <a:chOff x="3336780" y="480984"/>
            <a:chExt cx="3692923" cy="2207805"/>
          </a:xfrm>
        </p:grpSpPr>
        <p:sp>
          <p:nvSpPr>
            <p:cNvPr id="516" name="Google Shape;516;p5"/>
            <p:cNvSpPr/>
            <p:nvPr/>
          </p:nvSpPr>
          <p:spPr>
            <a:xfrm>
              <a:off x="3336780" y="480984"/>
              <a:ext cx="544500" cy="544500"/>
            </a:xfrm>
            <a:prstGeom prst="halfFrame">
              <a:avLst>
                <a:gd fmla="val 33333" name="adj1"/>
                <a:gd fmla="val 33333" name="adj2"/>
              </a:avLst>
            </a:prstGeom>
            <a:solidFill>
              <a:schemeClr val="dk1"/>
            </a:solidFill>
            <a:ln>
              <a:noFill/>
            </a:ln>
            <a:effectLst>
              <a:outerShdw blurRad="14288" rotWithShape="0" algn="bl" dir="3120000" dist="9525">
                <a:srgbClr val="000000">
                  <a:alpha val="51372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17" name="Google Shape;517;p5"/>
            <p:cNvSpPr/>
            <p:nvPr/>
          </p:nvSpPr>
          <p:spPr>
            <a:xfrm rot="10800000">
              <a:off x="6485203" y="2144289"/>
              <a:ext cx="544500" cy="544500"/>
            </a:xfrm>
            <a:prstGeom prst="halfFrame">
              <a:avLst>
                <a:gd fmla="val 33333" name="adj1"/>
                <a:gd fmla="val 33333" name="adj2"/>
              </a:avLst>
            </a:prstGeom>
            <a:solidFill>
              <a:schemeClr val="dk1"/>
            </a:solidFill>
            <a:ln>
              <a:noFill/>
            </a:ln>
            <a:effectLst>
              <a:outerShdw blurRad="14288" rotWithShape="0" algn="bl" dir="3120000" dist="9525">
                <a:srgbClr val="000000">
                  <a:alpha val="51372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518" name="Google Shape;518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95638" y="276550"/>
            <a:ext cx="2217650" cy="22176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6"/>
          <p:cNvPicPr preferRelativeResize="0"/>
          <p:nvPr/>
        </p:nvPicPr>
        <p:blipFill rotWithShape="1">
          <a:blip r:embed="rId3">
            <a:alphaModFix/>
          </a:blip>
          <a:srcRect b="9395" l="3880" r="5027" t="9257"/>
          <a:stretch/>
        </p:blipFill>
        <p:spPr>
          <a:xfrm>
            <a:off x="316259" y="343761"/>
            <a:ext cx="8614610" cy="4813491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p6"/>
          <p:cNvSpPr/>
          <p:nvPr/>
        </p:nvSpPr>
        <p:spPr>
          <a:xfrm rot="903881">
            <a:off x="6785113" y="544668"/>
            <a:ext cx="316955" cy="503333"/>
          </a:xfrm>
          <a:prstGeom prst="rect">
            <a:avLst/>
          </a:prstGeom>
          <a:solidFill>
            <a:srgbClr val="1F1F1F">
              <a:alpha val="29019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49411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Gantari"/>
              <a:ea typeface="Gantari"/>
              <a:cs typeface="Gantari"/>
              <a:sym typeface="Gantari"/>
            </a:endParaRPr>
          </a:p>
        </p:txBody>
      </p:sp>
      <p:sp>
        <p:nvSpPr>
          <p:cNvPr id="525" name="Google Shape;525;p6"/>
          <p:cNvSpPr/>
          <p:nvPr/>
        </p:nvSpPr>
        <p:spPr>
          <a:xfrm rot="-661826">
            <a:off x="1908678" y="551536"/>
            <a:ext cx="316955" cy="503333"/>
          </a:xfrm>
          <a:prstGeom prst="rect">
            <a:avLst/>
          </a:prstGeom>
          <a:solidFill>
            <a:srgbClr val="1F1F1F">
              <a:alpha val="29019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49411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Gantari"/>
              <a:ea typeface="Gantari"/>
              <a:cs typeface="Gantari"/>
              <a:sym typeface="Gantari"/>
            </a:endParaRPr>
          </a:p>
        </p:txBody>
      </p:sp>
      <p:sp>
        <p:nvSpPr>
          <p:cNvPr id="526" name="Google Shape;526;p6"/>
          <p:cNvSpPr txBox="1"/>
          <p:nvPr>
            <p:ph type="title"/>
          </p:nvPr>
        </p:nvSpPr>
        <p:spPr>
          <a:xfrm>
            <a:off x="2605809" y="111475"/>
            <a:ext cx="3544569" cy="51562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ru-RU" sz="4000">
                <a:solidFill>
                  <a:schemeClr val="accent1"/>
                </a:solidFill>
                <a:latin typeface="Lobster"/>
                <a:ea typeface="Lobster"/>
                <a:cs typeface="Lobster"/>
                <a:sym typeface="Lobster"/>
              </a:rPr>
              <a:t>     </a:t>
            </a:r>
            <a:r>
              <a:rPr lang="ru-RU" sz="3600">
                <a:solidFill>
                  <a:schemeClr val="accent1"/>
                </a:solidFill>
                <a:latin typeface="Lobster"/>
                <a:ea typeface="Lobster"/>
                <a:cs typeface="Lobster"/>
                <a:sym typeface="Lobster"/>
              </a:rPr>
              <a:t>Задание №1</a:t>
            </a:r>
            <a:endParaRPr sz="3600">
              <a:solidFill>
                <a:schemeClr val="accen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527" name="Google Shape;527;p6"/>
          <p:cNvSpPr/>
          <p:nvPr/>
        </p:nvSpPr>
        <p:spPr>
          <a:xfrm>
            <a:off x="1127530" y="1189409"/>
            <a:ext cx="6930189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24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Миноискатель пёс Джульбарс участвовал в разминировании домов. </a:t>
            </a:r>
            <a:endParaRPr b="0" i="0" sz="2400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24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В одном доме он обнаружил 17 мин, а в двух других по 4 мины. </a:t>
            </a:r>
            <a:endParaRPr b="0" i="0" sz="2400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24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Сколько всего мин нашел Джульбарс?</a:t>
            </a:r>
            <a:endParaRPr b="0" i="0" sz="1800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528" name="Google Shape;528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24091" y="3678225"/>
            <a:ext cx="814107" cy="8141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7"/>
          <p:cNvSpPr txBox="1"/>
          <p:nvPr>
            <p:ph type="title"/>
          </p:nvPr>
        </p:nvSpPr>
        <p:spPr>
          <a:xfrm>
            <a:off x="4188250" y="298949"/>
            <a:ext cx="4688957" cy="5259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ru-RU" sz="4000">
                <a:solidFill>
                  <a:schemeClr val="accent1"/>
                </a:solidFill>
                <a:latin typeface="Lobster"/>
                <a:ea typeface="Lobster"/>
                <a:cs typeface="Lobster"/>
                <a:sym typeface="Lobster"/>
              </a:rPr>
              <a:t>     Почтовые голуби</a:t>
            </a:r>
            <a:endParaRPr sz="4000">
              <a:solidFill>
                <a:schemeClr val="accen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534" name="Google Shape;534;p7" title="scale_1200.png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7590" r="17591" t="0"/>
          <a:stretch/>
        </p:blipFill>
        <p:spPr>
          <a:xfrm>
            <a:off x="1216107" y="1028249"/>
            <a:ext cx="3504251" cy="3574376"/>
          </a:xfrm>
          <a:prstGeom prst="rect">
            <a:avLst/>
          </a:prstGeom>
          <a:noFill/>
          <a:ln cap="flat" cmpd="sng" w="114300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pic>
      <p:grpSp>
        <p:nvGrpSpPr>
          <p:cNvPr id="535" name="Google Shape;535;p7"/>
          <p:cNvGrpSpPr/>
          <p:nvPr/>
        </p:nvGrpSpPr>
        <p:grpSpPr>
          <a:xfrm>
            <a:off x="1216107" y="1028249"/>
            <a:ext cx="3421578" cy="3489964"/>
            <a:chOff x="1030276" y="943127"/>
            <a:chExt cx="3204025" cy="3260125"/>
          </a:xfrm>
        </p:grpSpPr>
        <p:sp>
          <p:nvSpPr>
            <p:cNvPr id="536" name="Google Shape;536;p7"/>
            <p:cNvSpPr/>
            <p:nvPr/>
          </p:nvSpPr>
          <p:spPr>
            <a:xfrm>
              <a:off x="1030276" y="943127"/>
              <a:ext cx="602400" cy="602400"/>
            </a:xfrm>
            <a:prstGeom prst="halfFrame">
              <a:avLst>
                <a:gd fmla="val 33333" name="adj1"/>
                <a:gd fmla="val 33333" name="adj2"/>
              </a:avLst>
            </a:prstGeom>
            <a:solidFill>
              <a:schemeClr val="dk1"/>
            </a:solidFill>
            <a:ln>
              <a:noFill/>
            </a:ln>
            <a:effectLst>
              <a:outerShdw blurRad="14288" rotWithShape="0" algn="bl" dir="3120000" dist="9525">
                <a:srgbClr val="000000">
                  <a:alpha val="51372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37" name="Google Shape;537;p7"/>
            <p:cNvSpPr/>
            <p:nvPr/>
          </p:nvSpPr>
          <p:spPr>
            <a:xfrm rot="10800000">
              <a:off x="3631901" y="3600852"/>
              <a:ext cx="602400" cy="602400"/>
            </a:xfrm>
            <a:prstGeom prst="halfFrame">
              <a:avLst>
                <a:gd fmla="val 33333" name="adj1"/>
                <a:gd fmla="val 33333" name="adj2"/>
              </a:avLst>
            </a:prstGeom>
            <a:solidFill>
              <a:schemeClr val="dk1"/>
            </a:solidFill>
            <a:ln>
              <a:noFill/>
            </a:ln>
            <a:effectLst>
              <a:outerShdw blurRad="14288" rotWithShape="0" algn="bl" dir="3120000" dist="9525">
                <a:srgbClr val="000000">
                  <a:alpha val="51372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538" name="Google Shape;538;p7"/>
          <p:cNvSpPr/>
          <p:nvPr/>
        </p:nvSpPr>
        <p:spPr>
          <a:xfrm>
            <a:off x="4188250" y="400649"/>
            <a:ext cx="192900" cy="322500"/>
          </a:xfrm>
          <a:prstGeom prst="rect">
            <a:avLst/>
          </a:prstGeom>
          <a:solidFill>
            <a:srgbClr val="1F1F1F">
              <a:alpha val="29019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49411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Gantari"/>
              <a:ea typeface="Gantari"/>
              <a:cs typeface="Gantari"/>
              <a:sym typeface="Gantari"/>
            </a:endParaRPr>
          </a:p>
        </p:txBody>
      </p:sp>
      <p:pic>
        <p:nvPicPr>
          <p:cNvPr id="539" name="Google Shape;539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228011">
            <a:off x="1904565" y="148459"/>
            <a:ext cx="2770466" cy="145447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pic>
        <p:nvPicPr>
          <p:cNvPr id="540" name="Google Shape;540;p7" title="7e345e9f-f547-5db2-a47e-55e1447df756.jpeg"/>
          <p:cNvPicPr preferRelativeResize="0"/>
          <p:nvPr>
            <p:ph idx="2" type="pic"/>
          </p:nvPr>
        </p:nvPicPr>
        <p:blipFill rotWithShape="1">
          <a:blip r:embed="rId5">
            <a:alphaModFix/>
          </a:blip>
          <a:srcRect b="0" l="8207" r="18316" t="0"/>
          <a:stretch/>
        </p:blipFill>
        <p:spPr>
          <a:xfrm>
            <a:off x="6092572" y="1261295"/>
            <a:ext cx="2646773" cy="2699750"/>
          </a:xfrm>
          <a:prstGeom prst="rect">
            <a:avLst/>
          </a:prstGeom>
          <a:noFill/>
          <a:ln cap="flat" cmpd="sng" w="114300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541" name="Google Shape;541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4188249" y="923834"/>
            <a:ext cx="2461127" cy="150998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6" name="Google Shape;546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24091" y="3678225"/>
            <a:ext cx="814107" cy="814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8"/>
          <p:cNvPicPr preferRelativeResize="0"/>
          <p:nvPr/>
        </p:nvPicPr>
        <p:blipFill rotWithShape="1">
          <a:blip r:embed="rId4">
            <a:alphaModFix/>
          </a:blip>
          <a:srcRect b="9395" l="3880" r="5027" t="9257"/>
          <a:stretch/>
        </p:blipFill>
        <p:spPr>
          <a:xfrm>
            <a:off x="435628" y="343761"/>
            <a:ext cx="7895516" cy="4813491"/>
          </a:xfrm>
          <a:prstGeom prst="rect">
            <a:avLst/>
          </a:prstGeom>
          <a:noFill/>
          <a:ln>
            <a:noFill/>
          </a:ln>
        </p:spPr>
      </p:pic>
      <p:sp>
        <p:nvSpPr>
          <p:cNvPr id="548" name="Google Shape;548;p8"/>
          <p:cNvSpPr/>
          <p:nvPr/>
        </p:nvSpPr>
        <p:spPr>
          <a:xfrm rot="903881">
            <a:off x="6785113" y="544668"/>
            <a:ext cx="316955" cy="503333"/>
          </a:xfrm>
          <a:prstGeom prst="rect">
            <a:avLst/>
          </a:prstGeom>
          <a:solidFill>
            <a:srgbClr val="1F1F1F">
              <a:alpha val="29019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49411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Gantari"/>
              <a:ea typeface="Gantari"/>
              <a:cs typeface="Gantari"/>
              <a:sym typeface="Gantari"/>
            </a:endParaRPr>
          </a:p>
        </p:txBody>
      </p:sp>
      <p:sp>
        <p:nvSpPr>
          <p:cNvPr id="549" name="Google Shape;549;p8"/>
          <p:cNvSpPr/>
          <p:nvPr/>
        </p:nvSpPr>
        <p:spPr>
          <a:xfrm rot="-661826">
            <a:off x="1908678" y="551536"/>
            <a:ext cx="316955" cy="503333"/>
          </a:xfrm>
          <a:prstGeom prst="rect">
            <a:avLst/>
          </a:prstGeom>
          <a:solidFill>
            <a:srgbClr val="1F1F1F">
              <a:alpha val="29019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49411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Gantari"/>
              <a:ea typeface="Gantari"/>
              <a:cs typeface="Gantari"/>
              <a:sym typeface="Gantari"/>
            </a:endParaRPr>
          </a:p>
        </p:txBody>
      </p:sp>
      <p:sp>
        <p:nvSpPr>
          <p:cNvPr id="550" name="Google Shape;550;p8"/>
          <p:cNvSpPr txBox="1"/>
          <p:nvPr>
            <p:ph type="title"/>
          </p:nvPr>
        </p:nvSpPr>
        <p:spPr>
          <a:xfrm>
            <a:off x="2605809" y="111475"/>
            <a:ext cx="3544569" cy="51562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ru-RU" sz="4000">
                <a:solidFill>
                  <a:schemeClr val="accent1"/>
                </a:solidFill>
                <a:latin typeface="Lobster"/>
                <a:ea typeface="Lobster"/>
                <a:cs typeface="Lobster"/>
                <a:sym typeface="Lobster"/>
              </a:rPr>
              <a:t>     </a:t>
            </a:r>
            <a:r>
              <a:rPr lang="ru-RU" sz="3600">
                <a:solidFill>
                  <a:schemeClr val="accent1"/>
                </a:solidFill>
                <a:latin typeface="Lobster"/>
                <a:ea typeface="Lobster"/>
                <a:cs typeface="Lobster"/>
                <a:sym typeface="Lobster"/>
              </a:rPr>
              <a:t>Задание №2</a:t>
            </a:r>
            <a:endParaRPr sz="3600">
              <a:solidFill>
                <a:schemeClr val="accen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551" name="Google Shape;551;p8"/>
          <p:cNvSpPr/>
          <p:nvPr/>
        </p:nvSpPr>
        <p:spPr>
          <a:xfrm>
            <a:off x="1093155" y="976279"/>
            <a:ext cx="6668932" cy="3046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24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Письмо, которое было отправлено </a:t>
            </a:r>
            <a:endParaRPr b="0" i="0" sz="2400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24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в главный штаб </a:t>
            </a:r>
            <a:endParaRPr b="0" i="0" sz="2400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24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почтовым голубем Голубчиком, </a:t>
            </a:r>
            <a:endParaRPr b="0" i="0" sz="2400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24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немного промокло из-за дождя. </a:t>
            </a:r>
            <a:endParaRPr b="0" i="0" sz="2400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24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В письме было написано число 35, но цифра 5 стёрлась. </a:t>
            </a:r>
            <a:endParaRPr b="0" i="0" sz="2400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24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24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На сколько уменьшилось число?</a:t>
            </a:r>
            <a:endParaRPr b="0" i="0" sz="1800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552" name="Google Shape;552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6943590" y="892543"/>
            <a:ext cx="2461127" cy="150998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9"/>
          <p:cNvSpPr txBox="1"/>
          <p:nvPr>
            <p:ph type="title"/>
          </p:nvPr>
        </p:nvSpPr>
        <p:spPr>
          <a:xfrm>
            <a:off x="741625" y="250150"/>
            <a:ext cx="4564800" cy="13185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-RU" sz="4000">
                <a:solidFill>
                  <a:schemeClr val="accent1"/>
                </a:solidFill>
                <a:latin typeface="Lobster"/>
                <a:ea typeface="Lobster"/>
                <a:cs typeface="Lobster"/>
                <a:sym typeface="Lobster"/>
              </a:rPr>
              <a:t>Мыши и крысы</a:t>
            </a:r>
            <a:endParaRPr sz="4000">
              <a:solidFill>
                <a:schemeClr val="accen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558" name="Google Shape;558;p9" title="scale_1200 (3).jpeg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0203" r="10202" t="0"/>
          <a:stretch/>
        </p:blipFill>
        <p:spPr>
          <a:xfrm rot="-342844">
            <a:off x="2205649" y="1348127"/>
            <a:ext cx="3156775" cy="2606775"/>
          </a:xfrm>
          <a:prstGeom prst="rect">
            <a:avLst/>
          </a:prstGeom>
          <a:noFill/>
          <a:ln cap="flat" cmpd="sng" w="114300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559" name="Google Shape;559;p9" title="0f1058d5934b7ce25057155fc3ba17bc.jpg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0" l="12740" r="12748" t="0"/>
          <a:stretch/>
        </p:blipFill>
        <p:spPr>
          <a:xfrm rot="885824">
            <a:off x="5472594" y="2219999"/>
            <a:ext cx="2982667" cy="2383848"/>
          </a:xfrm>
          <a:prstGeom prst="rect">
            <a:avLst/>
          </a:prstGeom>
          <a:noFill/>
          <a:ln cap="flat" cmpd="sng" w="114300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pic>
      <p:grpSp>
        <p:nvGrpSpPr>
          <p:cNvPr id="560" name="Google Shape;560;p9"/>
          <p:cNvGrpSpPr/>
          <p:nvPr/>
        </p:nvGrpSpPr>
        <p:grpSpPr>
          <a:xfrm rot="468035">
            <a:off x="5567637" y="2049429"/>
            <a:ext cx="2853374" cy="2703817"/>
            <a:chOff x="2262377" y="2042067"/>
            <a:chExt cx="2373013" cy="2517116"/>
          </a:xfrm>
        </p:grpSpPr>
        <p:sp>
          <p:nvSpPr>
            <p:cNvPr id="561" name="Google Shape;561;p9"/>
            <p:cNvSpPr/>
            <p:nvPr/>
          </p:nvSpPr>
          <p:spPr>
            <a:xfrm rot="-10201752">
              <a:off x="3999741" y="3923534"/>
              <a:ext cx="589098" cy="589098"/>
            </a:xfrm>
            <a:prstGeom prst="halfFrame">
              <a:avLst>
                <a:gd fmla="val 33333" name="adj1"/>
                <a:gd fmla="val 33333" name="adj2"/>
              </a:avLst>
            </a:prstGeom>
            <a:solidFill>
              <a:schemeClr val="dk1"/>
            </a:solidFill>
            <a:ln>
              <a:noFill/>
            </a:ln>
            <a:effectLst>
              <a:outerShdw blurRad="14288" rotWithShape="0" algn="bl" dir="3120000" dist="9525">
                <a:srgbClr val="000000">
                  <a:alpha val="51372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62" name="Google Shape;562;p9"/>
            <p:cNvSpPr/>
            <p:nvPr/>
          </p:nvSpPr>
          <p:spPr>
            <a:xfrm rot="612963">
              <a:off x="2309911" y="2089601"/>
              <a:ext cx="588632" cy="588632"/>
            </a:xfrm>
            <a:prstGeom prst="halfFrame">
              <a:avLst>
                <a:gd fmla="val 33333" name="adj1"/>
                <a:gd fmla="val 33333" name="adj2"/>
              </a:avLst>
            </a:prstGeom>
            <a:solidFill>
              <a:schemeClr val="dk1"/>
            </a:solidFill>
            <a:ln>
              <a:noFill/>
            </a:ln>
            <a:effectLst>
              <a:outerShdw blurRad="14288" rotWithShape="0" algn="bl" dir="3120000" dist="9525">
                <a:srgbClr val="000000">
                  <a:alpha val="51372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563" name="Google Shape;563;p9"/>
          <p:cNvSpPr/>
          <p:nvPr/>
        </p:nvSpPr>
        <p:spPr>
          <a:xfrm rot="-317534">
            <a:off x="2109621" y="1437100"/>
            <a:ext cx="588710" cy="58871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>
            <a:noFill/>
          </a:ln>
          <a:effectLst>
            <a:outerShdw blurRad="14288" rotWithShape="0" algn="bl" dir="3120000" dist="9525">
              <a:srgbClr val="000000">
                <a:alpha val="51372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64" name="Google Shape;564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20336" y="250149"/>
            <a:ext cx="1873989" cy="19431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pic>
        <p:nvPicPr>
          <p:cNvPr id="565" name="Google Shape;565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41625" y="3951850"/>
            <a:ext cx="1985402" cy="9927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pic>
        <p:nvPicPr>
          <p:cNvPr id="566" name="Google Shape;566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645080" y="917075"/>
            <a:ext cx="1385827" cy="10379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World War II History Analysis Thesis Defense by Slidesgo">
  <a:themeElements>
    <a:clrScheme name="Simple Light">
      <a:dk1>
        <a:srgbClr val="1F1F1F"/>
      </a:dk1>
      <a:lt1>
        <a:srgbClr val="F4ECDF"/>
      </a:lt1>
      <a:dk2>
        <a:srgbClr val="D6C8B4"/>
      </a:dk2>
      <a:lt2>
        <a:srgbClr val="B49A79"/>
      </a:lt2>
      <a:accent1>
        <a:srgbClr val="69563E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F1F1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Грищенко Ольга Петровна</dc:creator>
</cp:coreProperties>
</file>