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3" r:id="rId4"/>
    <p:sldId id="261" r:id="rId5"/>
    <p:sldId id="262" r:id="rId6"/>
    <p:sldId id="256" r:id="rId7"/>
    <p:sldId id="257" r:id="rId8"/>
    <p:sldId id="265" r:id="rId9"/>
    <p:sldId id="264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8BAFB-4813-4848-8D48-562D80B4B6C9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D9C4-9B33-4062-9C35-2438B234D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35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9C4-9B33-4062-9C35-2438B234D4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33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9C4-9B33-4062-9C35-2438B234D44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06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D9C4-9B33-4062-9C35-2438B234D44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F889-8BF3-4CB6-B1AD-49B7AB7C314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02C9-0E05-4723-A5AE-3C962037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F889-8BF3-4CB6-B1AD-49B7AB7C314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02C9-0E05-4723-A5AE-3C962037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6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F889-8BF3-4CB6-B1AD-49B7AB7C314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02C9-0E05-4723-A5AE-3C962037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5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F889-8BF3-4CB6-B1AD-49B7AB7C314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02C9-0E05-4723-A5AE-3C962037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6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F889-8BF3-4CB6-B1AD-49B7AB7C314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02C9-0E05-4723-A5AE-3C962037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F889-8BF3-4CB6-B1AD-49B7AB7C314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02C9-0E05-4723-A5AE-3C962037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F889-8BF3-4CB6-B1AD-49B7AB7C314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02C9-0E05-4723-A5AE-3C962037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60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F889-8BF3-4CB6-B1AD-49B7AB7C314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02C9-0E05-4723-A5AE-3C962037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9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F889-8BF3-4CB6-B1AD-49B7AB7C314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02C9-0E05-4723-A5AE-3C962037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33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F889-8BF3-4CB6-B1AD-49B7AB7C314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02C9-0E05-4723-A5AE-3C962037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89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F889-8BF3-4CB6-B1AD-49B7AB7C314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402C9-0E05-4723-A5AE-3C962037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0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F889-8BF3-4CB6-B1AD-49B7AB7C314D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402C9-0E05-4723-A5AE-3C9620373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73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6" name="Picture 1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47" y="127747"/>
            <a:ext cx="12249547" cy="660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0786" y="127747"/>
            <a:ext cx="9116291" cy="851297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«МОСКОВСКИЙ ОБЛАСТНОЙ МЕДИЦИНСКИЙ КОЛЛЕДЖ»</a:t>
            </a:r>
          </a:p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Мытищинский филиал</a:t>
            </a:r>
            <a:endParaRPr lang="ru-RU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166046" y="4343399"/>
            <a:ext cx="5661031" cy="173664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журнал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государственного герба РФ»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2" y="1154393"/>
            <a:ext cx="3822897" cy="420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9" y="190391"/>
            <a:ext cx="3312675" cy="383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0037" y="4347973"/>
            <a:ext cx="4016188" cy="7831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императора Александра III. 1880-е годы, А. фон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Бутлер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5" name="Picture 11" descr="Большой государственный герб Российской империи, одновременно являвшийся Большим гербом Его Императорского Величе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505" y="0"/>
            <a:ext cx="6690765" cy="695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40789" y="5832166"/>
            <a:ext cx="4016188" cy="7831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государственный герб Российской 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мперии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1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79" y="1284033"/>
            <a:ext cx="3509629" cy="522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2" y="2409817"/>
            <a:ext cx="3037346" cy="296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107" y="464527"/>
            <a:ext cx="3384700" cy="11237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Российского Временного правительства. 1917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7768" y="464527"/>
            <a:ext cx="4016188" cy="44267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РСФСР (1978—1992 годы)</a:t>
            </a:r>
          </a:p>
        </p:txBody>
      </p:sp>
      <p:pic>
        <p:nvPicPr>
          <p:cNvPr id="12296" name="Picture 8" descr="Герб РСФСР (1978—1992 годы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80" y="1460643"/>
            <a:ext cx="4262889" cy="47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209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2" name="Picture 20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3" y="0"/>
            <a:ext cx="11551024" cy="68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1" y="383941"/>
            <a:ext cx="3393866" cy="401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557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46" y="173344"/>
            <a:ext cx="4604684" cy="651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at of Arms of the Russian Federat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77" y="1245582"/>
            <a:ext cx="2800163" cy="33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8589" y="217730"/>
            <a:ext cx="7799294" cy="64698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герба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9448" y="4944643"/>
            <a:ext cx="5858435" cy="91940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ноября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 года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утверждено современное изображение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герба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5" y="82597"/>
            <a:ext cx="4162088" cy="551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5715" y="2901491"/>
            <a:ext cx="5496746" cy="11237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Александра Невского (лицевая и оборотная стороны) с изображениями самого князя в виде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всадника. 1236 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6" name="Picture 10" descr="Печать Александра Невского (лицевая и оборотная стороны) с изображениями самого князя в виде всадника и святого Феодора Стратилата[7][8]. После 1236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76" y="122280"/>
            <a:ext cx="5909285" cy="27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Печать Дмитрия Донского (оборотная сторона) с изображением всадника, вооружённого мечом. XIV ве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98" y="4152610"/>
            <a:ext cx="2465363" cy="24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21637" y="4767165"/>
            <a:ext cx="4202167" cy="146402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Дмитрия Донского (оборотная сторона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всадника, вооружённого мечом. XIV век</a:t>
            </a:r>
          </a:p>
        </p:txBody>
      </p:sp>
    </p:spTree>
    <p:extLst>
      <p:ext uri="{BB962C8B-B14F-4D97-AF65-F5344CB8AC3E}">
        <p14:creationId xmlns:p14="http://schemas.microsoft.com/office/powerpoint/2010/main" val="2704939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176" y="239068"/>
            <a:ext cx="8869011" cy="6257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68129" y="6306119"/>
            <a:ext cx="6122893" cy="44267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Васнецов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Московский Кремль при Иване III,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43" y="2098089"/>
            <a:ext cx="2175602" cy="317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2137" y="4539633"/>
            <a:ext cx="4868885" cy="11237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великого князя Ивана III Васильевича,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красновосковая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жалованной грамоте 1497 года</a:t>
            </a:r>
          </a:p>
        </p:txBody>
      </p:sp>
      <p:pic>
        <p:nvPicPr>
          <p:cNvPr id="5128" name="Picture 8" descr="Печать Ивана III Васильевича (лицевая и оборотная стороны). 1497 го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87" y="457336"/>
            <a:ext cx="3646735" cy="18051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410652" y="623323"/>
            <a:ext cx="4103139" cy="11237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Ивана III Васильевича (лицевая и оборотная стороны). 1497 год</a:t>
            </a:r>
          </a:p>
        </p:txBody>
      </p:sp>
      <p:pic>
        <p:nvPicPr>
          <p:cNvPr id="5132" name="Picture 12" descr="Портрет Великого князя Московского Ивана III («Царский титулярник»; 1672 год)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" y="330412"/>
            <a:ext cx="3100519" cy="4117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2729" y="4539633"/>
            <a:ext cx="3061447" cy="11237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 Великого князя Московского Ивана III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1672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62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58" y="302137"/>
            <a:ext cx="3777434" cy="534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6294" y="6006915"/>
            <a:ext cx="4549594" cy="44267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Свадьба Ивана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Софии Палеолог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r="26611"/>
          <a:stretch/>
        </p:blipFill>
        <p:spPr bwMode="auto">
          <a:xfrm>
            <a:off x="6459346" y="302137"/>
            <a:ext cx="4513454" cy="534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59346" y="6006915"/>
            <a:ext cx="4642339" cy="44267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Родовой герб династии Палеологов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6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6" y="0"/>
            <a:ext cx="957910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1" r="-1"/>
          <a:stretch/>
        </p:blipFill>
        <p:spPr bwMode="auto">
          <a:xfrm>
            <a:off x="7817292" y="488101"/>
            <a:ext cx="4093285" cy="2904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75812" y="3880766"/>
            <a:ext cx="4016188" cy="11237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 Глинка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русский поэт, публицист, прозаик, офицер, участник декабристских обществ</a:t>
            </a:r>
          </a:p>
        </p:txBody>
      </p:sp>
    </p:spTree>
    <p:extLst>
      <p:ext uri="{BB962C8B-B14F-4D97-AF65-F5344CB8AC3E}">
        <p14:creationId xmlns:p14="http://schemas.microsoft.com/office/powerpoint/2010/main" val="7641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2/2b/Vasnetsov_Ioann_4.jpg/220px-Vasnetsov_Ioann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67" y="318695"/>
            <a:ext cx="2938182" cy="55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6991" y="5915239"/>
            <a:ext cx="4016188" cy="7831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М. Васнецов. Царь Иван Васильевич Грозный, 1897</a:t>
            </a:r>
          </a:p>
        </p:txBody>
      </p:sp>
      <p:pic>
        <p:nvPicPr>
          <p:cNvPr id="8196" name="Picture 4" descr="Большая государственная печать Ивана IV Васильевича (лицевая и оборотная стороны). 1577—1578 го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89322" y="3243105"/>
            <a:ext cx="4498308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1270" y="363638"/>
            <a:ext cx="3970424" cy="1464231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государственная печать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Ивана IV Васильевича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лицевая и оборотная стороны).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1577—1578 годы</a:t>
            </a:r>
          </a:p>
        </p:txBody>
      </p:sp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22" y="539284"/>
            <a:ext cx="4238327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39961" y="3088933"/>
            <a:ext cx="4016188" cy="3166824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Копейка Ивана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Грозного.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«...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князь великий на коне, а имел копье в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руце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оттоле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прозвавша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денги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копейные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от изображения на русской монете всадника с копьем (Георгия Победоносца) произошло название «копейка».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1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s://avatars.dzeninfra.ru/get-zen_doc/271828/pub_67067521396b9a10012edc8a_6720c3b879e4cf4ea3a091be/scale_2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928" y="-296787"/>
            <a:ext cx="7374643" cy="529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s://upload.wikimedia.org/wikipedia/commons/thumb/f/ff/Alexis_I%27s_Greek_orb_-_by_shakko_01.JPG/220px-Alexis_I%27s_Greek_orb_-_by_shakko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324" y="3386010"/>
            <a:ext cx="209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54349" y="5052885"/>
            <a:ext cx="3463544" cy="7831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 царя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Алексея Михайловича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7" name="Picture 11" descr="Станислав Лопуцкий. Портрет царя Алексея Михайловича. Школа Оружейной палаты. Конец 1670-х — начало 1680-х годов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43" y="211016"/>
            <a:ext cx="4119232" cy="5725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768" y="5936567"/>
            <a:ext cx="6147581" cy="7831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Лопуцкий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Портрет царя Алексея Михайловича.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Оружейной палаты. Конец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1670-х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12022" y="376745"/>
            <a:ext cx="2275802" cy="11237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государственная печать </a:t>
            </a:r>
          </a:p>
        </p:txBody>
      </p:sp>
    </p:spTree>
    <p:extLst>
      <p:ext uri="{BB962C8B-B14F-4D97-AF65-F5344CB8AC3E}">
        <p14:creationId xmlns:p14="http://schemas.microsoft.com/office/powerpoint/2010/main" val="79296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" y="222941"/>
            <a:ext cx="7095011" cy="5365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729" y="5588543"/>
            <a:ext cx="7395883" cy="112371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Поздравление, принесённое Его Величеству членами Императорской Фамилии по совершении коронования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Коронационного альбома Александра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Малый государственный герб Российской империи. 1856 г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036" y="222941"/>
            <a:ext cx="4255964" cy="474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1908" y="4992820"/>
            <a:ext cx="4016188" cy="78319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Малый государственный герб Российской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781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274</Words>
  <Application>Microsoft Office PowerPoint</Application>
  <PresentationFormat>Широкоэкранный</PresentationFormat>
  <Paragraphs>39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</dc:creator>
  <cp:lastModifiedBy>ХР</cp:lastModifiedBy>
  <cp:revision>28</cp:revision>
  <dcterms:created xsi:type="dcterms:W3CDTF">2024-11-07T22:02:23Z</dcterms:created>
  <dcterms:modified xsi:type="dcterms:W3CDTF">2025-03-12T16:29:10Z</dcterms:modified>
</cp:coreProperties>
</file>