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5" r:id="rId3"/>
    <p:sldId id="263" r:id="rId4"/>
    <p:sldId id="264" r:id="rId5"/>
    <p:sldId id="284" r:id="rId6"/>
    <p:sldId id="266" r:id="rId7"/>
    <p:sldId id="268" r:id="rId8"/>
    <p:sldId id="269" r:id="rId9"/>
    <p:sldId id="271" r:id="rId10"/>
    <p:sldId id="275" r:id="rId11"/>
    <p:sldId id="296" r:id="rId12"/>
    <p:sldId id="288" r:id="rId13"/>
    <p:sldId id="285" r:id="rId14"/>
    <p:sldId id="289" r:id="rId15"/>
    <p:sldId id="276" r:id="rId16"/>
    <p:sldId id="279" r:id="rId17"/>
    <p:sldId id="280" r:id="rId18"/>
    <p:sldId id="290" r:id="rId19"/>
    <p:sldId id="293" r:id="rId20"/>
    <p:sldId id="294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875BA7D-EF18-4FFB-8978-4386B65F4666}">
          <p14:sldIdLst>
            <p14:sldId id="262"/>
            <p14:sldId id="295"/>
            <p14:sldId id="263"/>
            <p14:sldId id="264"/>
            <p14:sldId id="284"/>
            <p14:sldId id="266"/>
            <p14:sldId id="268"/>
            <p14:sldId id="269"/>
            <p14:sldId id="271"/>
            <p14:sldId id="275"/>
            <p14:sldId id="296"/>
            <p14:sldId id="288"/>
            <p14:sldId id="285"/>
            <p14:sldId id="289"/>
            <p14:sldId id="276"/>
            <p14:sldId id="279"/>
            <p14:sldId id="280"/>
            <p14:sldId id="290"/>
            <p14:sldId id="293"/>
            <p14:sldId id="294"/>
            <p14:sldId id="2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0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5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7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1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4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33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9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9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88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4F8B6-4547-4CC6-B996-4B864FBC3113}" type="datetimeFigureOut">
              <a:rPr lang="ru-RU" smtClean="0"/>
              <a:t>28.02.2025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E77CB-3102-4B3D-99B4-6F5D26EC7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8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0944"/>
            <a:ext cx="9211925" cy="6908944"/>
          </a:xfrm>
        </p:spPr>
      </p:pic>
    </p:spTree>
    <p:extLst>
      <p:ext uri="{BB962C8B-B14F-4D97-AF65-F5344CB8AC3E}">
        <p14:creationId xmlns:p14="http://schemas.microsoft.com/office/powerpoint/2010/main" val="8721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7"/>
            <a:ext cx="9144000" cy="6839093"/>
          </a:xfr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Ссылка на слайд 4">
                <a:extLst>
                  <a:ext uri="{FF2B5EF4-FFF2-40B4-BE49-F238E27FC236}">
                    <a16:creationId xmlns:a16="http://schemas.microsoft.com/office/drawing/2014/main" id="{E65A7984-89E8-4AF3-897C-13CBBC1C92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9515350"/>
                  </p:ext>
                </p:extLst>
              </p:nvPr>
            </p:nvGraphicFramePr>
            <p:xfrm>
              <a:off x="-2772816" y="2204864"/>
              <a:ext cx="2286000" cy="1714500"/>
            </p:xfrm>
            <a:graphic>
              <a:graphicData uri="http://schemas.microsoft.com/office/powerpoint/2016/slidezoom">
                <pslz:sldZm>
                  <pslz:sldZmObj sldId="275" cId="3558827787">
                    <pslz:zmPr id="{CE7A1BD7-3FE4-469E-92D6-3AA472716421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Ссылка на слайд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E65A7984-89E8-4AF3-897C-13CBBC1C92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72816" y="2204864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88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-22983"/>
            <a:ext cx="9142753" cy="6880983"/>
          </a:xfrm>
        </p:spPr>
      </p:pic>
      <p:pic>
        <p:nvPicPr>
          <p:cNvPr id="3" name="olga-voronec-xleb-vsemu-golova_tHe9sGE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9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450" cy="6957392"/>
          </a:xfrm>
        </p:spPr>
      </p:pic>
    </p:spTree>
    <p:extLst>
      <p:ext uri="{BB962C8B-B14F-4D97-AF65-F5344CB8AC3E}">
        <p14:creationId xmlns:p14="http://schemas.microsoft.com/office/powerpoint/2010/main" val="268499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8C5255-0F3D-4560-AC66-F12F9327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BA55313-C202-4691-AE06-E8F65AAFE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680519" cy="6858000"/>
          </a:xfrm>
        </p:spPr>
      </p:pic>
    </p:spTree>
    <p:extLst>
      <p:ext uri="{BB962C8B-B14F-4D97-AF65-F5344CB8AC3E}">
        <p14:creationId xmlns:p14="http://schemas.microsoft.com/office/powerpoint/2010/main" val="22410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8"/>
            <a:ext cx="9196704" cy="6853452"/>
          </a:xfrm>
        </p:spPr>
      </p:pic>
    </p:spTree>
    <p:extLst>
      <p:ext uri="{BB962C8B-B14F-4D97-AF65-F5344CB8AC3E}">
        <p14:creationId xmlns:p14="http://schemas.microsoft.com/office/powerpoint/2010/main" val="12455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576" cy="6858000"/>
          </a:xfrm>
        </p:spPr>
      </p:pic>
    </p:spTree>
    <p:extLst>
      <p:ext uri="{BB962C8B-B14F-4D97-AF65-F5344CB8AC3E}">
        <p14:creationId xmlns:p14="http://schemas.microsoft.com/office/powerpoint/2010/main" val="1217461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2" y="0"/>
            <a:ext cx="9168002" cy="6876002"/>
          </a:xfrm>
        </p:spPr>
      </p:pic>
    </p:spTree>
    <p:extLst>
      <p:ext uri="{BB962C8B-B14F-4D97-AF65-F5344CB8AC3E}">
        <p14:creationId xmlns:p14="http://schemas.microsoft.com/office/powerpoint/2010/main" val="34953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Ссылка на слайд 6">
                <a:extLst>
                  <a:ext uri="{FF2B5EF4-FFF2-40B4-BE49-F238E27FC236}">
                    <a16:creationId xmlns:a16="http://schemas.microsoft.com/office/drawing/2014/main" id="{AFC7951B-8883-48D4-8C69-9124B0A5FB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1669167"/>
                  </p:ext>
                </p:extLst>
              </p:nvPr>
            </p:nvGraphicFramePr>
            <p:xfrm>
              <a:off x="-2437928" y="241581"/>
              <a:ext cx="2286000" cy="1714500"/>
            </p:xfrm>
            <a:graphic>
              <a:graphicData uri="http://schemas.microsoft.com/office/powerpoint/2016/slidezoom">
                <pslz:sldZm>
                  <pslz:sldZmObj sldId="280" cId="2571021139">
                    <pslz:zmPr id="{FF3C61EE-6056-452D-B4FF-6D0F5E4C81B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Ссылка на слайд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AFC7951B-8883-48D4-8C69-9124B0A5FB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37928" y="24158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0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02382810178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67536" cy="6858000"/>
          </a:xfrm>
        </p:spPr>
      </p:pic>
      <p:pic>
        <p:nvPicPr>
          <p:cNvPr id="8" name="буланова-татьяна-буланова-татьяна-ленинградки-minus-fivalex-8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153127" cy="6858000"/>
          </a:xfrm>
        </p:spPr>
      </p:pic>
    </p:spTree>
    <p:extLst>
      <p:ext uri="{BB962C8B-B14F-4D97-AF65-F5344CB8AC3E}">
        <p14:creationId xmlns:p14="http://schemas.microsoft.com/office/powerpoint/2010/main" val="30199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инута_молчания_,_27_января,_снятие_блокады_Ленинграда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0"/>
            <a:ext cx="10945216" cy="6858000"/>
          </a:xfrm>
        </p:spPr>
      </p:pic>
    </p:spTree>
    <p:extLst>
      <p:ext uri="{BB962C8B-B14F-4D97-AF65-F5344CB8AC3E}">
        <p14:creationId xmlns:p14="http://schemas.microsoft.com/office/powerpoint/2010/main" val="15215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985" cy="6858000"/>
          </a:xfrm>
        </p:spPr>
      </p:pic>
    </p:spTree>
    <p:extLst>
      <p:ext uri="{BB962C8B-B14F-4D97-AF65-F5344CB8AC3E}">
        <p14:creationId xmlns:p14="http://schemas.microsoft.com/office/powerpoint/2010/main" val="27399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0927" cy="6858000"/>
          </a:xfrm>
        </p:spPr>
      </p:pic>
    </p:spTree>
    <p:extLst>
      <p:ext uri="{BB962C8B-B14F-4D97-AF65-F5344CB8AC3E}">
        <p14:creationId xmlns:p14="http://schemas.microsoft.com/office/powerpoint/2010/main" val="42110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6946" cy="6858000"/>
          </a:xfrm>
        </p:spPr>
      </p:pic>
    </p:spTree>
    <p:extLst>
      <p:ext uri="{BB962C8B-B14F-4D97-AF65-F5344CB8AC3E}">
        <p14:creationId xmlns:p14="http://schemas.microsoft.com/office/powerpoint/2010/main" val="20783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3559"/>
          </a:xfrm>
        </p:spPr>
      </p:pic>
    </p:spTree>
    <p:extLst>
      <p:ext uri="{BB962C8B-B14F-4D97-AF65-F5344CB8AC3E}">
        <p14:creationId xmlns:p14="http://schemas.microsoft.com/office/powerpoint/2010/main" val="3338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7A343B-CD3F-4041-B48C-0C84B0BF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0"/>
            <a:ext cx="11521280" cy="6858000"/>
          </a:xfrm>
        </p:spPr>
      </p:pic>
      <p:pic>
        <p:nvPicPr>
          <p:cNvPr id="3" name="vk.com-4violins - Альбинони Адажио (минус)_(mp3mang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213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98" y="0"/>
            <a:ext cx="5294612" cy="6843286"/>
          </a:xfrm>
        </p:spPr>
      </p:pic>
      <p:pic>
        <p:nvPicPr>
          <p:cNvPr id="3" name="z_uk-metrono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3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04"/>
            <a:ext cx="9144000" cy="6884604"/>
          </a:xfrm>
        </p:spPr>
      </p:pic>
    </p:spTree>
    <p:extLst>
      <p:ext uri="{BB962C8B-B14F-4D97-AF65-F5344CB8AC3E}">
        <p14:creationId xmlns:p14="http://schemas.microsoft.com/office/powerpoint/2010/main" val="4218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4" y="0"/>
            <a:ext cx="9216326" cy="6858000"/>
          </a:xfrm>
        </p:spPr>
      </p:pic>
    </p:spTree>
    <p:extLst>
      <p:ext uri="{BB962C8B-B14F-4D97-AF65-F5344CB8AC3E}">
        <p14:creationId xmlns:p14="http://schemas.microsoft.com/office/powerpoint/2010/main" val="29801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0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0</Words>
  <Application>Microsoft Office PowerPoint</Application>
  <PresentationFormat>Экран (4:3)</PresentationFormat>
  <Paragraphs>0</Paragraphs>
  <Slides>21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1456-1</dc:creator>
  <cp:lastModifiedBy>Надежда</cp:lastModifiedBy>
  <cp:revision>31</cp:revision>
  <dcterms:created xsi:type="dcterms:W3CDTF">2015-03-01T14:17:49Z</dcterms:created>
  <dcterms:modified xsi:type="dcterms:W3CDTF">2025-02-28T08:53:34Z</dcterms:modified>
</cp:coreProperties>
</file>