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Результат опроса школьников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11</c:v>
                </c:pt>
                <c:pt idx="2">
                  <c:v>19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A-4B45-9469-64C725CE22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9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0A-4B45-9469-64C725CE22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0A-4B45-9469-64C725CE2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7097280"/>
        <c:axId val="1237098112"/>
      </c:barChart>
      <c:catAx>
        <c:axId val="123709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7098112"/>
        <c:crosses val="autoZero"/>
        <c:auto val="1"/>
        <c:lblAlgn val="ctr"/>
        <c:lblOffset val="100"/>
        <c:noMultiLvlLbl val="0"/>
      </c:catAx>
      <c:valAx>
        <c:axId val="123709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709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2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2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4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2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9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1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9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9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5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6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FB8D-729B-4FB1-AD40-EBCC8433DED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F30F4-3BAC-4C43-9440-59919DEFB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94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проектная работа</a:t>
            </a:r>
            <a:br>
              <a:rPr lang="ru-RU" dirty="0" smtClean="0"/>
            </a:br>
            <a:r>
              <a:rPr lang="ru-RU" dirty="0" smtClean="0"/>
              <a:t>по биологии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Микромир вокруг нас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ru-RU" dirty="0" smtClean="0"/>
              <a:t>Выполнили: </a:t>
            </a:r>
            <a:r>
              <a:rPr lang="ru-RU" dirty="0" err="1" smtClean="0"/>
              <a:t>Берсенев</a:t>
            </a:r>
            <a:r>
              <a:rPr lang="ru-RU" dirty="0" smtClean="0"/>
              <a:t> Максим</a:t>
            </a:r>
          </a:p>
          <a:p>
            <a:pPr algn="r"/>
            <a:r>
              <a:rPr lang="ru-RU" dirty="0" smtClean="0"/>
              <a:t>Панкова Ульяна</a:t>
            </a:r>
          </a:p>
          <a:p>
            <a:pPr algn="r"/>
            <a:r>
              <a:rPr lang="ru-RU" dirty="0" smtClean="0"/>
              <a:t>Андросова Василиса</a:t>
            </a:r>
          </a:p>
          <a:p>
            <a:pPr algn="r"/>
            <a:r>
              <a:rPr lang="ru-RU" dirty="0" smtClean="0"/>
              <a:t>Ученики 5 Б класса</a:t>
            </a:r>
          </a:p>
          <a:p>
            <a:pPr algn="r"/>
            <a:r>
              <a:rPr lang="ru-RU" dirty="0" smtClean="0"/>
              <a:t>Руководитель: Новоселова Ю.Е.</a:t>
            </a:r>
          </a:p>
          <a:p>
            <a:pPr algn="r"/>
            <a:r>
              <a:rPr lang="ru-RU" dirty="0" smtClean="0"/>
              <a:t>учитель </a:t>
            </a:r>
            <a:r>
              <a:rPr lang="ru-RU" dirty="0" smtClean="0"/>
              <a:t>химии и биологии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3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практической части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факт наличия или отсутствия бактерий в воздухе в разных помещениях школы.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Петри, питательная среда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+бульон)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Используемый метод: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(посев на плотную среду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6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62" y="134466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53" y="220456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2693" y="1417421"/>
            <a:ext cx="6001265" cy="4500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383957"/>
            <a:ext cx="530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1.Подготовка питательной среды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8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2.Стерилизация чашек Петри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/>
          <a:stretch/>
        </p:blipFill>
        <p:spPr>
          <a:xfrm rot="5400000">
            <a:off x="6233329" y="2077394"/>
            <a:ext cx="4493793" cy="45897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/>
          <a:stretch/>
        </p:blipFill>
        <p:spPr>
          <a:xfrm rot="5400000">
            <a:off x="516559" y="2447004"/>
            <a:ext cx="4615463" cy="39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5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 через 7 дней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884" y="2457923"/>
            <a:ext cx="9197364" cy="38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2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08" y="1259350"/>
            <a:ext cx="5919384" cy="5436598"/>
          </a:xfrm>
        </p:spPr>
      </p:pic>
    </p:spTree>
    <p:extLst>
      <p:ext uri="{BB962C8B-B14F-4D97-AF65-F5344CB8AC3E}">
        <p14:creationId xmlns:p14="http://schemas.microsoft.com/office/powerpoint/2010/main" val="314986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присутствуют в воздухе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много, так как постоянно проводится влажная уборка с дезинфицирующими средствами.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кабинетах бактерий меньше, чем в местах общего пользования, так как кроме влажной уборки кабинеты еще и  проветриваются в течении дня.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25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школьников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1.Где, по вашему, бактерий содержится больше?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на окружающих предметах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в воздухе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2.Каких бактерий в окружающей среде больше?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вредных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полезных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3.Какой способ борьбы с вредными бактериями более действенный по вашему?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А)антисептики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Б)антибиотики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4.Назовите источник, из которого вы узнали о бактериях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уроки биологии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взрослые (родители)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интернет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633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557143"/>
              </p:ext>
            </p:extLst>
          </p:nvPr>
        </p:nvGraphicFramePr>
        <p:xfrm>
          <a:off x="403654" y="601362"/>
          <a:ext cx="10950146" cy="557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9662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Продукт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33" y="145105"/>
            <a:ext cx="5803034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21" y="2245022"/>
            <a:ext cx="6340735" cy="45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осведомленности о роли микроорганизмов в жизни человека и их влиянии на здоровье.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766" y="3023286"/>
            <a:ext cx="3834714" cy="38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информированность об окружающем мире влечет за собой не правильные взаимоотношения с окружающей средой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исследования окружающей среды  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среди школьников, 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мероприятий (выступление на уроках биологии), создание буклета с рекомендациями. 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Микромир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7212734" y="546652"/>
            <a:ext cx="4141065" cy="563031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Микромир, окружающий нас, представляет собой удивительное и многогранное пространство, в котором обитают микроорганизмы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2" y="1923015"/>
            <a:ext cx="6374535" cy="42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357" y="2204899"/>
            <a:ext cx="6918571" cy="389096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76380" y="447261"/>
            <a:ext cx="4077420" cy="5729702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бактерии являются неотъемлемой частью микромира и их влияние на окружение человека очень велико.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9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бактерий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древние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просто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устроенные-нет ядра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быстро размножающиеся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452" y="2192967"/>
            <a:ext cx="5181600" cy="345762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многие из них являются безвредными, некоторые могут вызывать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39277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391" y="2150723"/>
            <a:ext cx="5181600" cy="370114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Микромир представляет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как благоприятное, так и потенциально опасное пространство, требующее внимательного исследовательского подхода. </a:t>
            </a:r>
          </a:p>
        </p:txBody>
      </p:sp>
    </p:spTree>
    <p:extLst>
      <p:ext uri="{BB962C8B-B14F-4D97-AF65-F5344CB8AC3E}">
        <p14:creationId xmlns:p14="http://schemas.microsoft.com/office/powerpoint/2010/main" val="36391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320</Words>
  <Application>Microsoft Office PowerPoint</Application>
  <PresentationFormat>Широкоэкранный</PresentationFormat>
  <Paragraphs>59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проектная работа по биологии Микромир вокруг нас</vt:lpstr>
      <vt:lpstr>Цель проекта:</vt:lpstr>
      <vt:lpstr>Актуальность</vt:lpstr>
      <vt:lpstr>Задачи</vt:lpstr>
      <vt:lpstr>Микромир</vt:lpstr>
      <vt:lpstr>Бактерии</vt:lpstr>
      <vt:lpstr>Особенности бактерий</vt:lpstr>
      <vt:lpstr>Презентация PowerPoint</vt:lpstr>
      <vt:lpstr>Практическая часть</vt:lpstr>
      <vt:lpstr>Цель практической части</vt:lpstr>
      <vt:lpstr>Подготовительный этап</vt:lpstr>
      <vt:lpstr>2.Стерилизация чашек Петри</vt:lpstr>
      <vt:lpstr>Результат  через 7 дней</vt:lpstr>
      <vt:lpstr>Утилизация </vt:lpstr>
      <vt:lpstr>Выводы</vt:lpstr>
      <vt:lpstr>Опрос школьников</vt:lpstr>
      <vt:lpstr>Презентация PowerPoint</vt:lpstr>
      <vt:lpstr>                                      Продукт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проектная работа по биологии Микромир вокруг нас</dc:title>
  <dc:creator>User</dc:creator>
  <cp:lastModifiedBy>User</cp:lastModifiedBy>
  <cp:revision>11</cp:revision>
  <dcterms:created xsi:type="dcterms:W3CDTF">2025-02-10T13:35:09Z</dcterms:created>
  <dcterms:modified xsi:type="dcterms:W3CDTF">2025-02-11T11:36:15Z</dcterms:modified>
</cp:coreProperties>
</file>