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0" r:id="rId11"/>
    <p:sldId id="259" r:id="rId12"/>
    <p:sldId id="261" r:id="rId13"/>
    <p:sldId id="262" r:id="rId14"/>
    <p:sldId id="26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9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D088C7-37A6-4254-B0B2-8C605EF3636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08798F-13ED-4BF7-9210-C0668D775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«Осуждён я на каторгу чувств» (к 120 </a:t>
            </a:r>
            <a:r>
              <a:rPr lang="ru-RU" dirty="0" err="1" smtClean="0"/>
              <a:t>летию</a:t>
            </a:r>
            <a:r>
              <a:rPr lang="ru-RU" dirty="0" smtClean="0"/>
              <a:t> со дня рождения С. А. Есенина)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«Мои стихи, спокойно расскажите про жизнь мою…» С. Есенин.         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00px-Памятник_Есенину_Вороне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643051"/>
            <a:ext cx="3571900" cy="4572032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a05f3979e004c7be508d62866656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78" y="500042"/>
            <a:ext cx="4201235" cy="5429288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79586004_0_727ce_df2d8f89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214422"/>
            <a:ext cx="4343400" cy="4026952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8807081_8706806991249323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4191000" cy="2993571"/>
          </a:xfrm>
        </p:spPr>
      </p:pic>
      <p:pic>
        <p:nvPicPr>
          <p:cNvPr id="11" name="Содержимое 10" descr="1aefafe71aa71715979ab9552b1b6c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214422"/>
            <a:ext cx="4343400" cy="288428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909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4191000" cy="4584954"/>
          </a:xfrm>
        </p:spPr>
      </p:pic>
      <p:pic>
        <p:nvPicPr>
          <p:cNvPr id="14" name="Содержимое 13" descr="i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000108"/>
            <a:ext cx="3465486" cy="499829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4278" y="1357298"/>
            <a:ext cx="3501969" cy="5149955"/>
          </a:xfrm>
        </p:spPr>
      </p:pic>
      <p:pic>
        <p:nvPicPr>
          <p:cNvPr id="6" name="Содержимое 5" descr="IsadoraDuncan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5324" y="1428736"/>
            <a:ext cx="4077776" cy="4214842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97855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05862"/>
            <a:ext cx="6786610" cy="4614895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Августа </a:t>
            </a:r>
            <a:r>
              <a:rPr lang="ru-RU" dirty="0" err="1" smtClean="0"/>
              <a:t>миклашевская</a:t>
            </a:r>
            <a:endParaRPr lang="ru-RU" dirty="0"/>
          </a:p>
        </p:txBody>
      </p:sp>
      <p:pic>
        <p:nvPicPr>
          <p:cNvPr id="6" name="Содержимое 5" descr="Miklashevskii,_Augusta_L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189814"/>
            <a:ext cx="3286148" cy="5476913"/>
          </a:xfrm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Шаганэ</a:t>
            </a:r>
            <a:r>
              <a:rPr lang="ru-RU" dirty="0" smtClean="0"/>
              <a:t> </a:t>
            </a:r>
            <a:r>
              <a:rPr lang="ru-RU" dirty="0" err="1" smtClean="0"/>
              <a:t>нерсесовна</a:t>
            </a:r>
            <a:r>
              <a:rPr lang="ru-RU" dirty="0" smtClean="0"/>
              <a:t> </a:t>
            </a:r>
            <a:r>
              <a:rPr lang="ru-RU" dirty="0" err="1" smtClean="0"/>
              <a:t>тальян</a:t>
            </a:r>
            <a:endParaRPr lang="ru-RU" dirty="0"/>
          </a:p>
        </p:txBody>
      </p:sp>
      <p:pic>
        <p:nvPicPr>
          <p:cNvPr id="4" name="Содержимое 3" descr="Шаганэ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52222"/>
            <a:ext cx="4071966" cy="5615223"/>
          </a:xfrm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Надежда </a:t>
            </a:r>
            <a:r>
              <a:rPr lang="ru-RU" dirty="0" err="1" smtClean="0"/>
              <a:t>вольпин</a:t>
            </a:r>
            <a:endParaRPr lang="ru-RU" dirty="0"/>
          </a:p>
        </p:txBody>
      </p:sp>
      <p:pic>
        <p:nvPicPr>
          <p:cNvPr id="16" name="Содержимое 15" descr="0_c846c_86101fa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285860"/>
            <a:ext cx="4343400" cy="2979061"/>
          </a:xfrm>
        </p:spPr>
      </p:pic>
      <p:pic>
        <p:nvPicPr>
          <p:cNvPr id="15" name="Содержимое 14" descr="HIgoMRNJ8vY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3371219" cy="4724400"/>
          </a:xfrm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Вольпин-есенин</a:t>
            </a:r>
            <a:r>
              <a:rPr lang="ru-RU" dirty="0" smtClean="0"/>
              <a:t> (1924)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86cafaf03c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4291012" cy="4143404"/>
          </a:xfrm>
        </p:spPr>
      </p:pic>
      <p:pic>
        <p:nvPicPr>
          <p:cNvPr id="8" name="Содержимое 7" descr="volpin_sy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1019902"/>
            <a:ext cx="2949813" cy="4237898"/>
          </a:xfrm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Софья </a:t>
            </a:r>
            <a:r>
              <a:rPr lang="ru-RU" dirty="0" err="1" smtClean="0"/>
              <a:t>андреевна</a:t>
            </a:r>
            <a:r>
              <a:rPr lang="ru-RU" dirty="0" smtClean="0"/>
              <a:t> толстая</a:t>
            </a:r>
            <a:endParaRPr lang="ru-RU" dirty="0"/>
          </a:p>
        </p:txBody>
      </p:sp>
      <p:pic>
        <p:nvPicPr>
          <p:cNvPr id="4" name="Содержимое 3" descr="С._А._Есенин_и_С._А._Толстая-Есенина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319360"/>
            <a:ext cx="3357586" cy="5320053"/>
          </a:xfrm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Сергей Есенин (1895 – 1925)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Есенин_Сергей_19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500174"/>
            <a:ext cx="3071834" cy="4415761"/>
          </a:xfrm>
        </p:spPr>
      </p:pic>
      <p:pic>
        <p:nvPicPr>
          <p:cNvPr id="5" name="Рисунок 4" descr="Esenin_Moscow_19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3377377" cy="41433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66"/>
            <a:ext cx="7072362" cy="5563592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Галина </a:t>
            </a:r>
            <a:r>
              <a:rPr lang="ru-RU" dirty="0" err="1" smtClean="0"/>
              <a:t>бениславская</a:t>
            </a:r>
            <a:endParaRPr lang="ru-RU" dirty="0"/>
          </a:p>
        </p:txBody>
      </p:sp>
      <p:pic>
        <p:nvPicPr>
          <p:cNvPr id="5" name="Содержимое 4" descr="800px-Бениславская,_Галина_Артуров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39246"/>
            <a:ext cx="3714776" cy="5140321"/>
          </a:xfrm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80px-Esenin_Ryaz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6767530" cy="4214842"/>
          </a:xfrm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Фёдоровна Есенина</a:t>
            </a:r>
            <a:endParaRPr lang="ru-RU" dirty="0"/>
          </a:p>
        </p:txBody>
      </p:sp>
      <p:pic>
        <p:nvPicPr>
          <p:cNvPr id="4" name="Содержимое 3" descr="мать есен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77" y="1554163"/>
            <a:ext cx="6631446" cy="4525962"/>
          </a:xfrm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ru-RU" dirty="0" smtClean="0"/>
              <a:t>Анна </a:t>
            </a:r>
            <a:r>
              <a:rPr lang="ru-RU" dirty="0" err="1" smtClean="0"/>
              <a:t>Сардановская</a:t>
            </a:r>
            <a:endParaRPr lang="ru-RU" dirty="0"/>
          </a:p>
        </p:txBody>
      </p:sp>
      <p:pic>
        <p:nvPicPr>
          <p:cNvPr id="12" name="Содержимое 11" descr="Сардановска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867" y="1428735"/>
            <a:ext cx="3812695" cy="5111441"/>
          </a:xfrm>
        </p:spPr>
      </p:pic>
      <p:pic>
        <p:nvPicPr>
          <p:cNvPr id="13" name="Содержимое 12" descr="Мария Парменовна Бальзамова и Анна Алексеевна Сардановская. 1914—19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5070" y="1600200"/>
            <a:ext cx="3089660" cy="4724400"/>
          </a:xfrm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Мария </a:t>
            </a:r>
            <a:r>
              <a:rPr lang="ru-RU" dirty="0" err="1" smtClean="0"/>
              <a:t>Бальзамова</a:t>
            </a:r>
            <a:endParaRPr lang="ru-RU" dirty="0"/>
          </a:p>
        </p:txBody>
      </p:sp>
      <p:pic>
        <p:nvPicPr>
          <p:cNvPr id="6" name="Содержимое 5" descr="бальзам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285860"/>
            <a:ext cx="3643338" cy="5364816"/>
          </a:xfrm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Анна </a:t>
            </a:r>
            <a:r>
              <a:rPr lang="ru-RU" dirty="0" err="1" smtClean="0"/>
              <a:t>изряднова</a:t>
            </a:r>
            <a:endParaRPr lang="ru-RU" dirty="0"/>
          </a:p>
        </p:txBody>
      </p:sp>
      <p:pic>
        <p:nvPicPr>
          <p:cNvPr id="16" name="Содержимое 15" descr="Анна_Романовна_Изряднова_и_Сергей_Есени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051384"/>
            <a:ext cx="3424963" cy="5273216"/>
          </a:xfrm>
        </p:spPr>
      </p:pic>
      <p:pic>
        <p:nvPicPr>
          <p:cNvPr id="15" name="Содержимое 14" descr="Анна_Романовна_Изряднов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0747" y="1142984"/>
            <a:ext cx="3679106" cy="5181616"/>
          </a:xfrm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Сборник «Радуница»</a:t>
            </a:r>
            <a:endParaRPr lang="ru-RU" dirty="0"/>
          </a:p>
        </p:txBody>
      </p:sp>
      <p:pic>
        <p:nvPicPr>
          <p:cNvPr id="7" name="Содержимое 6" descr="800px-Есенин_портр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787" y="1214422"/>
            <a:ext cx="3505147" cy="5253340"/>
          </a:xfrm>
        </p:spPr>
      </p:pic>
      <p:pic>
        <p:nvPicPr>
          <p:cNvPr id="8" name="Содержимое 7" descr="800px-Esen_radu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071546"/>
            <a:ext cx="3755469" cy="5375015"/>
          </a:xfrm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Зинаида </a:t>
            </a:r>
            <a:r>
              <a:rPr lang="ru-RU" dirty="0" err="1" smtClean="0"/>
              <a:t>райх</a:t>
            </a:r>
            <a:endParaRPr lang="ru-RU" dirty="0"/>
          </a:p>
        </p:txBody>
      </p:sp>
      <p:pic>
        <p:nvPicPr>
          <p:cNvPr id="7" name="Содержимое 6" descr="Raih_Zinaida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715" y="1214422"/>
            <a:ext cx="3577125" cy="5110178"/>
          </a:xfrm>
        </p:spPr>
      </p:pic>
      <p:pic>
        <p:nvPicPr>
          <p:cNvPr id="8" name="Содержимое 7" descr="Zinaida_Raikh_with_children_Konstantin_and_Tatiana_Esenin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188181"/>
            <a:ext cx="3500617" cy="5136419"/>
          </a:xfrm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Константин  </a:t>
            </a:r>
            <a:r>
              <a:rPr lang="ru-RU" dirty="0" err="1" smtClean="0"/>
              <a:t>сергеевич</a:t>
            </a:r>
            <a:r>
              <a:rPr lang="ru-RU" dirty="0" smtClean="0"/>
              <a:t> </a:t>
            </a:r>
            <a:r>
              <a:rPr lang="ru-RU" dirty="0" err="1" smtClean="0"/>
              <a:t>есенин</a:t>
            </a:r>
            <a:r>
              <a:rPr lang="ru-RU" dirty="0" smtClean="0"/>
              <a:t> (1920 – 1986)</a:t>
            </a:r>
            <a:endParaRPr lang="ru-RU" dirty="0"/>
          </a:p>
        </p:txBody>
      </p:sp>
      <p:pic>
        <p:nvPicPr>
          <p:cNvPr id="4" name="Содержимое 3" descr="Konstantin_esen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372679"/>
            <a:ext cx="3286148" cy="4672248"/>
          </a:xfrm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81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«Осуждён я на каторгу чувств» (к 120 летию со дня рождения С. А. Есенина)</vt:lpstr>
      <vt:lpstr>Сергей Есенин (1895 – 1925)</vt:lpstr>
      <vt:lpstr>Татьяна Фёдоровна Есенина</vt:lpstr>
      <vt:lpstr>Анна Сардановская</vt:lpstr>
      <vt:lpstr>Мария Бальзамова</vt:lpstr>
      <vt:lpstr>Анна изряднова</vt:lpstr>
      <vt:lpstr>Сборник «Радуница»</vt:lpstr>
      <vt:lpstr>Зинаида райх</vt:lpstr>
      <vt:lpstr>Константин  сергеевич есенин (1920 – 1986)</vt:lpstr>
      <vt:lpstr>Слайд 10</vt:lpstr>
      <vt:lpstr>Слайд 11</vt:lpstr>
      <vt:lpstr>Слайд 12</vt:lpstr>
      <vt:lpstr>Слайд 13</vt:lpstr>
      <vt:lpstr>Слайд 14</vt:lpstr>
      <vt:lpstr>Августа миклашевская</vt:lpstr>
      <vt:lpstr>Шаганэ нерсесовна тальян</vt:lpstr>
      <vt:lpstr>Надежда вольпин</vt:lpstr>
      <vt:lpstr>Александр Вольпин-есенин (1924)</vt:lpstr>
      <vt:lpstr>Софья андреевна толстая</vt:lpstr>
      <vt:lpstr>Слайд 20</vt:lpstr>
      <vt:lpstr>Галина бениславская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 (1895 – 1925)</dc:title>
  <dc:creator>Администрация</dc:creator>
  <cp:lastModifiedBy>Администрация</cp:lastModifiedBy>
  <cp:revision>12</cp:revision>
  <dcterms:created xsi:type="dcterms:W3CDTF">2015-02-12T10:16:47Z</dcterms:created>
  <dcterms:modified xsi:type="dcterms:W3CDTF">2015-10-06T10:37:59Z</dcterms:modified>
</cp:coreProperties>
</file>