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347B822-A108-4B17-A78D-11BBA542789E}" type="datetimeFigureOut">
              <a:rPr lang="ru-RU" smtClean="0"/>
              <a:t>20.01.2025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5167B50-BEA5-4D9F-A757-3CF53F6CA55B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806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7B822-A108-4B17-A78D-11BBA542789E}" type="datetimeFigureOut">
              <a:rPr lang="ru-RU" smtClean="0"/>
              <a:t>20.01.2025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67B50-BEA5-4D9F-A757-3CF53F6CA5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260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7B822-A108-4B17-A78D-11BBA542789E}" type="datetimeFigureOut">
              <a:rPr lang="ru-RU" smtClean="0"/>
              <a:t>20.01.2025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67B50-BEA5-4D9F-A757-3CF53F6CA5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528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7B822-A108-4B17-A78D-11BBA542789E}" type="datetimeFigureOut">
              <a:rPr lang="ru-RU" smtClean="0"/>
              <a:t>20.01.2025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67B50-BEA5-4D9F-A757-3CF53F6CA5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068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7B822-A108-4B17-A78D-11BBA542789E}" type="datetimeFigureOut">
              <a:rPr lang="ru-RU" smtClean="0"/>
              <a:t>20.01.2025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67B50-BEA5-4D9F-A757-3CF53F6CA55B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57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7B822-A108-4B17-A78D-11BBA542789E}" type="datetimeFigureOut">
              <a:rPr lang="ru-RU" smtClean="0"/>
              <a:t>20.01.2025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67B50-BEA5-4D9F-A757-3CF53F6CA5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561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7B822-A108-4B17-A78D-11BBA542789E}" type="datetimeFigureOut">
              <a:rPr lang="ru-RU" smtClean="0"/>
              <a:t>20.01.2025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67B50-BEA5-4D9F-A757-3CF53F6CA5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799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7B822-A108-4B17-A78D-11BBA542789E}" type="datetimeFigureOut">
              <a:rPr lang="ru-RU" smtClean="0"/>
              <a:t>20.01.2025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67B50-BEA5-4D9F-A757-3CF53F6CA5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155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7B822-A108-4B17-A78D-11BBA542789E}" type="datetimeFigureOut">
              <a:rPr lang="ru-RU" smtClean="0"/>
              <a:t>20.01.2025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67B50-BEA5-4D9F-A757-3CF53F6CA5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469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7B822-A108-4B17-A78D-11BBA542789E}" type="datetimeFigureOut">
              <a:rPr lang="ru-RU" smtClean="0"/>
              <a:t>20.01.2025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67B50-BEA5-4D9F-A757-3CF53F6CA5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338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7B822-A108-4B17-A78D-11BBA542789E}" type="datetimeFigureOut">
              <a:rPr lang="ru-RU" smtClean="0"/>
              <a:t>20.01.2025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67B50-BEA5-4D9F-A757-3CF53F6CA5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111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6347B822-A108-4B17-A78D-11BBA542789E}" type="datetimeFigureOut">
              <a:rPr lang="ru-RU" smtClean="0"/>
              <a:t>20.01.2025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A5167B50-BEA5-4D9F-A757-3CF53F6CA5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677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4187" y="1326659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 в контексте преемственности детского сада и школы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681" y="3149681"/>
            <a:ext cx="4410075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1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4761" y="1675452"/>
            <a:ext cx="10515600" cy="1325563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Проекты по здоровому образу жизни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Детский сад: «Здоровье начинается с нас!» – дети участвуют в спортивных играх, учат правила гигиены, готовят полезные блюда.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Школа: «Школьный фитнес-клуб» – ученики разрабатывают программу занятий физической активностью для школьников, организуют тренировки и соревнования.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424" y="3082565"/>
            <a:ext cx="3756273" cy="237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34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5334" y="1486916"/>
            <a:ext cx="10515600" cy="1325563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проектная деятельность играет важную роль в обеспечении преемственности между детским садом и школой. Она помогает детям плавно перейти от игровой формы обучения к более сложной и структурированной учебной деятельности, сохраняя при этом интерес к познанию мира и желание учиться.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064" y="2685707"/>
            <a:ext cx="4433887" cy="341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519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5907" y="110984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 является важным элементом образовательного процесса как в детском саду, так и в школе. Она способствует развитию у детей самостоятельности, критического мышления, творческих способностей и умения работать в команде. В условиях современной образовательной системы проектная деятельность становится особенно актуальной для обеспечения преемственности между детским садом и школой.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342" y="3046017"/>
            <a:ext cx="4073607" cy="283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70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054" y="1920549"/>
            <a:ext cx="10515600" cy="1325563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Преемственность подразумевает плавный переход от одного этапа образования к другому с сохранением накопленных знаний, умений и навыков. Проектная деятельность помогает достичь этой цели несколькими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способами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	Развитие самостоятельности. В процессе выполнения проектов дети учатся самостоятельно ставить задачи, искать информацию, анализировать её и делать выводы. Эти навыки необходимы не только в начальной школе, но и на всех последующих этапах обучения.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	Формирование исследовательских навыков. Проектная деятельность учит детей задавать вопросы, выдвигать гипотезы, проводить эксперименты и делать выводы. Это помогает им лучше понимать окружающий мир и развивает интерес к науке.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7719" y="4075522"/>
            <a:ext cx="3108367" cy="211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54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054" y="1920549"/>
            <a:ext cx="10515600" cy="1325563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	Умение работать в команде. Проекты часто выполняются коллективно, что позволяет детям развивать коммуникативные навыки, учиться слушать друг друга, уважать чужое мнение и находить компромиссы.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	Творческое мышление. Работа над проектами стимулирует креативность и нестандартное мышление. Дети учатся видеть проблемы под разными углами и предлагать оригинальные решения.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	Практическая направленность. Проекты позволяют применять полученные знания на практике, что делает обучение более осмысленным и интересным для детей.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433" y="3785955"/>
            <a:ext cx="6818918" cy="266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311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4761" y="1675452"/>
            <a:ext cx="10515600" cy="1325563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проектной деятельности в контексте преемственности между детским садом и школой можно разделить на несколько категорий: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Экологические проекты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	Детский сад: «Как помочь природе?» – дети исследуют, как они могут заботиться о природе вокруг себя (например, сажают деревья, делают кормушки для птиц).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	Школа: 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ЭкоГород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– ученики создают модель экологически чистого города, продумывая его инфраструктуру, транспорт, использование возобновляемых источников энергии.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3464" y="3609290"/>
            <a:ext cx="2805211" cy="268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36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4761" y="1675452"/>
            <a:ext cx="10515600" cy="1325563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Историко-культурные проекты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Детский сад: «Моя родословная» – дети вместе с родителями составляют генеалогическое древо своей семьи, узнают о своих предках.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Школа: «История моего края» – учащиеся проводят исследования по истории своего региона, посещают музеи, собирают материалы и создают презентацию или книгу.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695" y="3120273"/>
            <a:ext cx="3257123" cy="243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27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4761" y="1675452"/>
            <a:ext cx="10515600" cy="1325563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Научные проекты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Детский сад: «Почему снег тает?» – дети проводят простые опыты, чтобы понять свойства снега и воды.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Школа: «Исследование свойств воды» – школьники углубленно изучают химические и физические свойства воды, проводят лабораторные работы и оформляют результаты в виде научного доклада.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952" y="3001015"/>
            <a:ext cx="2986775" cy="275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098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4761" y="1675452"/>
            <a:ext cx="10515600" cy="1325563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Социальные проекты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Детский сад: «Добрые дела» – дети организовывают благотворительные акции, например, сбор игрушек для детских домов.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Школа: «Помощь пожилым людям» – ученики помогают пенсионерам в решении бытовых вопросов, устраивают концерты и другие мероприятия для них.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4399" y="3001015"/>
            <a:ext cx="3514706" cy="275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5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614" y="1486916"/>
            <a:ext cx="10515600" cy="1325563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Творческие проекты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Детский сад: «Сказка своими руками» – дети придумывают свою сказку, рисуют иллюстрации и создают театральную постановку.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Школа: «Создание мультфильма» – старшие школьники пишут сценарий, создают персонажей, снимают и монтируют мультфильм.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442" y="2884602"/>
            <a:ext cx="4093424" cy="28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37550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27</TotalTime>
  <Words>145</Words>
  <Application>Microsoft Office PowerPoint</Application>
  <PresentationFormat>Широкоэкранный</PresentationFormat>
  <Paragraphs>11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Corbel</vt:lpstr>
      <vt:lpstr>Times New Roman</vt:lpstr>
      <vt:lpstr>Базис</vt:lpstr>
      <vt:lpstr>Проектная деятельность в контексте преемственности детского сада и школы</vt:lpstr>
      <vt:lpstr>Проектная деятельность является важным элементом образовательного процесса как в детском саду, так и в школе. Она способствует развитию у детей самостоятельности, критического мышления, творческих способностей и умения работать в команде. В условиях современной образовательной системы проектная деятельность становится особенно актуальной для обеспечения преемственности между детским садом и школой.</vt:lpstr>
      <vt:lpstr> Преемственность подразумевает плавный переход от одного этапа образования к другому с сохранением накопленных знаний, умений и навыков. Проектная деятельность помогает достичь этой цели несколькими способами: • Развитие самостоятельности. В процессе выполнения проектов дети учатся самостоятельно ставить задачи, искать информацию, анализировать её и делать выводы. Эти навыки необходимы не только в начальной школе, но и на всех последующих этапах обучения. • Формирование исследовательских навыков. Проектная деятельность учит детей задавать вопросы, выдвигать гипотезы, проводить эксперименты и делать выводы. Это помогает им лучше понимать окружающий мир и развивает интерес к науке. </vt:lpstr>
      <vt:lpstr>• Умение работать в команде. Проекты часто выполняются коллективно, что позволяет детям развивать коммуникативные навыки, учиться слушать друг друга, уважать чужое мнение и находить компромиссы. • Творческое мышление. Работа над проектами стимулирует креативность и нестандартное мышление. Дети учатся видеть проблемы под разными углами и предлагать оригинальные решения. • Практическая направленность. Проекты позволяют применять полученные знания на практике, что делает обучение более осмысленным и интересным для детей.  </vt:lpstr>
      <vt:lpstr>Примеры проектной деятельности в контексте преемственности между детским садом и школой можно разделить на несколько категорий: 1. Экологические проекты • Детский сад: «Как помочь природе?» – дети исследуют, как они могут заботиться о природе вокруг себя (например, сажают деревья, делают кормушки для птиц). • Школа: «ЭкоГород» – ученики создают модель экологически чистого города, продумывая его инфраструктуру, транспорт, использование возобновляемых источников энергии.  </vt:lpstr>
      <vt:lpstr>2. Историко-культурные проекты • Детский сад: «Моя родословная» – дети вместе с родителями составляют генеалогическое древо своей семьи, узнают о своих предках. • Школа: «История моего края» – учащиеся проводят исследования по истории своего региона, посещают музеи, собирают материалы и создают презентацию или книгу.   </vt:lpstr>
      <vt:lpstr>3. Научные проекты • Детский сад: «Почему снег тает?» – дети проводят простые опыты, чтобы понять свойства снега и воды. • Школа: «Исследование свойств воды» – школьники углубленно изучают химические и физические свойства воды, проводят лабораторные работы и оформляют результаты в виде научного доклада.    </vt:lpstr>
      <vt:lpstr>4. Социальные проекты • Детский сад: «Добрые дела» – дети организовывают благотворительные акции, например, сбор игрушек для детских домов. • Школа: «Помощь пожилым людям» – ученики помогают пенсионерам в решении бытовых вопросов, устраивают концерты и другие мероприятия для них.    </vt:lpstr>
      <vt:lpstr> 5. Творческие проекты • Детский сад: «Сказка своими руками» – дети придумывают свою сказку, рисуют иллюстрации и создают театральную постановку. • Школа: «Создание мультфильма» – старшие школьники пишут сценарий, создают персонажей, снимают и монтируют мультфильм.   </vt:lpstr>
      <vt:lpstr>6. Проекты по здоровому образу жизни • Детский сад: «Здоровье начинается с нас!» – дети участвуют в спортивных играх, учат правила гигиены, готовят полезные блюда. • Школа: «Школьный фитнес-клуб» – ученики разрабатывают программу занятий физической активностью для школьников, организуют тренировки и соревнования.    </vt:lpstr>
      <vt:lpstr>Таким образом, проектная деятельность играет важную роль в обеспечении преемственности между детским садом и школой. Она помогает детям плавно перейти от игровой формы обучения к более сложной и структурированной учебной деятельности, сохраняя при этом интерес к познанию мира и желание учиться.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Проектная деятельность в контексте преемственности детского сада и школы</dc:title>
  <dc:creator>Пономарёва Виктория Андреевна</dc:creator>
  <cp:lastModifiedBy>Пономарёва Виктория Андреевна</cp:lastModifiedBy>
  <cp:revision>4</cp:revision>
  <dcterms:created xsi:type="dcterms:W3CDTF">2025-01-20T14:11:22Z</dcterms:created>
  <dcterms:modified xsi:type="dcterms:W3CDTF">2025-01-20T14:39:21Z</dcterms:modified>
</cp:coreProperties>
</file>