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5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8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3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2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7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9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040A-6E4D-4840-99AE-375BAEC269D1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04C0-73E9-4FBA-B164-52299073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83" y="22127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Поликультурное образование в контексте преемственности детского сада и школы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3" y="3294718"/>
            <a:ext cx="3384223" cy="33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981" y="996720"/>
            <a:ext cx="593967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Поликультурное образование представляет собой важный аспект современного образовательного процесса, особенно актуальный в условиях многонациональных сообществ. Оно направлено на формирование у детей уважения к культурному разнообразию, понимание и принятие различий, а также на развитие межкультурной компетентности.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36" y="3394713"/>
            <a:ext cx="2017335" cy="20257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31323" y="301124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поликультурного образования заключается в формировании у детей и подростков уважительного отношения к различным культурам, способности понимать и принимать культурные различия, а также в развитии межкультурной компетенции. Эта цель достигается путем создания условий для взаимодействия детей с представителями разных культур, изучения традиций, обычаев и языков, а также через участие в совместных мероприятиях и проектах.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164" y="572343"/>
            <a:ext cx="2997723" cy="19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80" y="2401314"/>
            <a:ext cx="9880077" cy="1501383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Georgia" panose="02040502050405020303" pitchFamily="18" charset="0"/>
              </a:rPr>
              <a:t>Задачи поликультурного образования:</a:t>
            </a: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Формирование культурного самосознания: помощь детям в понимании своей культурной идентичности и ее места в общемировом культурном пространстве.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Развитие межкультурной коммуникации: обучение навыкам эффективного общения с людьми из разных культурных сред, уважение к их особенностям и умение находить общий язык.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Воспитание толерантности: формирование у детей терпимости и уважения к людям независимо от их национальности, религии, языка и культурных особенностей.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Обогащение знаний о мире: расширение кругозора учащихся через знакомство с историей, культурой, искусством и наукой различных народов.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Создание атмосферы сотрудничества: организация совместной деятельности, направленной на укрепление дружбы и взаимопонимания между детьми разных культур.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Поддержка языкового разнообразия: создание условий для изучения и сохранения родных языков, а также поощрение изучения иностранных языков.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Подготовка к жизни в многокультурном обществе: подготовка детей к жизни в условиях глобализации, где взаимодействие с представителями разных культур становится повседневной реальностью.</a:t>
            </a:r>
            <a:br>
              <a:rPr lang="ru-RU" sz="2000" dirty="0" smtClean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041" y="4949073"/>
            <a:ext cx="1610970" cy="16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1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07" y="2665265"/>
            <a:ext cx="9880077" cy="1501383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Georgia" panose="02040502050405020303" pitchFamily="18" charset="0"/>
              </a:rPr>
              <a:t>Принципы поликультурного образования</a:t>
            </a:r>
            <a:r>
              <a:rPr lang="ru-RU" sz="2000" dirty="0" smtClean="0">
                <a:latin typeface="Georgia" panose="02040502050405020303" pitchFamily="18" charset="0"/>
              </a:rPr>
              <a:t>: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открытости: образовательный процесс должен быть открытым для восприятия и принятия различных культур, создавая атмосферу взаимного уважения и интереса.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равенства: все культуры должны рассматриваться как равноправные и достойные уважения, без установления иерархии или превосходства одной культуры над другой.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диалога: важно создавать условия для активного обмена мнениями, идеями и опытом между представителями разных культур, способствуя конструктивному диалогу.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интеграции: интеграция элементов различных культур в учебный процесс должна происходить естественно и органично, становясь частью повседневной образовательной практики.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преемственности: обеспечение непрерывности поликультурного образования на всех этапах обучения, начиная с детского сада и продолжаясь в школе, для закрепления и углубления полученных знаний и навыков.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активности: участие детей в активных формах обучения, таких как ролевые игры, творческие проекты, экскурсии и другие виды деятельности, способствующие практическому освоению поликультурных ценностей.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•	Принцип партнерства: взаимодействие педагогов, родителей и общественности в создании поликультурной образовательной среды, обеспечивающей поддержку и развитие поликультурного подхода.</a:t>
            </a:r>
            <a:br>
              <a:rPr lang="ru-RU" sz="2000" dirty="0" smtClean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726" y="5470319"/>
            <a:ext cx="1166456" cy="11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428" y="449966"/>
            <a:ext cx="9880077" cy="15013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864" y="366282"/>
            <a:ext cx="10953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	В контексте преемственности детского сада и школы поликультурное образование приобретает особую значимость, поскольку именно в раннем возрасте закладываются основы мировоззрения и отношения к другим культурам.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	Преемственность между детским садом и школой подразумевает плавный переход ребенка из одного этапа образования в другой, обеспечивая непрерывность и согласованность образовательных программ. Поликультурное образование должно начинаться еще в детском саду, где дети впервые сталкиваются с различными культурами через игры, праздники, чтение книг и общение со сверстниками из разных этнических групп.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165" y="2984392"/>
            <a:ext cx="43897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играет ключевую роль в формировании основ поликультурного воспитания.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дети учатся взаимодействовать друг с другом, уважать различия и находить общие интересы. Воспитатели создают условия для знакомства с традициями и обычаями разных народов, организуют мероприятия, посвященные национальным праздникам, проводят беседы о культурных особенностях.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9039" y="3122891"/>
            <a:ext cx="4078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продолжает работу, начатую в детском саду, углубляя знания детей о многообразии культур. Уроки истории, литературы, искусства включают материалы, отражающие культурное разнообразие. Учителя используют различные методы обучения, чтобы развивать у школьников навыки межкультурного общения и понимания.</a:t>
            </a: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2839040" y="2674606"/>
            <a:ext cx="1657546" cy="30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6202837" y="2674606"/>
            <a:ext cx="2485534" cy="44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018" y="3865232"/>
            <a:ext cx="1480916" cy="13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981" y="996720"/>
            <a:ext cx="593967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Для успешной реализации поликультурного образования важно организовать совместные проекты и мероприятия, объединяющие детский сад и школу. Это могут быть дни национальных культур, выставки творческих работ, театральные постановки, в которых участвуют дети обоих учреждений. Такие мероприятия способствуют укреплению связей между детьми разного возраста и помогают им лучше понять и принять культурные различия.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323" y="30112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2153" y="311217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Родители играют важную роль в процессе поликультурного воспитания. Они должны поддерживать интерес своих детей к изучению других культур, участвовать в совместных мероприятиях, делиться своими знаниями и опытом. Школы и детские сады могут проводить родительские собрания, семинары и консультации, направленные на информирование родителей о важности поликультурного образования.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81" y="3112176"/>
            <a:ext cx="2625905" cy="2276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72" y="641799"/>
            <a:ext cx="3580909" cy="20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95" y="15246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Поликультурное образование в контексте преемственности детского сада и школы является необходимым условием для формирования гармонично развитой личности, способной жить и работать в современном </a:t>
            </a:r>
            <a:r>
              <a:rPr lang="ru-RU" sz="2400" dirty="0" err="1" smtClean="0">
                <a:latin typeface="Georgia" panose="02040502050405020303" pitchFamily="18" charset="0"/>
              </a:rPr>
              <a:t>мультикультурном</a:t>
            </a:r>
            <a:r>
              <a:rPr lang="ru-RU" sz="2400" dirty="0" smtClean="0">
                <a:latin typeface="Georgia" panose="02040502050405020303" pitchFamily="18" charset="0"/>
              </a:rPr>
              <a:t> обществе. Оно помогает детям научиться уважать и ценить культурное разнообразие, развивать толерантность и взаимопонимание. Только совместными усилиями педагогов, родителей и самих детей можно создать такую образовательную среду, в которой каждый ребенок сможет раскрыть свой потенциал и стать полноценным членом общества.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75" y="3767470"/>
            <a:ext cx="1866507" cy="24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8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397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Times New Roman</vt:lpstr>
      <vt:lpstr>Тема Office</vt:lpstr>
      <vt:lpstr>Поликультурное образование в контексте преемственности детского сада и школы </vt:lpstr>
      <vt:lpstr>Поликультурное образование представляет собой важный аспект современного образовательного процесса, особенно актуальный в условиях многонациональных сообществ. Оно направлено на формирование у детей уважения к культурному разнообразию, понимание и принятие различий, а также на развитие межкультурной компетентности. </vt:lpstr>
      <vt:lpstr>Задачи поликультурного образования:  • Формирование культурного самосознания: помощь детям в понимании своей культурной идентичности и ее места в общемировом культурном пространстве. • Развитие межкультурной коммуникации: обучение навыкам эффективного общения с людьми из разных культурных сред, уважение к их особенностям и умение находить общий язык. • Воспитание толерантности: формирование у детей терпимости и уважения к людям независимо от их национальности, религии, языка и культурных особенностей. • Обогащение знаний о мире: расширение кругозора учащихся через знакомство с историей, культурой, искусством и наукой различных народов. • Создание атмосферы сотрудничества: организация совместной деятельности, направленной на укрепление дружбы и взаимопонимания между детьми разных культур. • Поддержка языкового разнообразия: создание условий для изучения и сохранения родных языков, а также поощрение изучения иностранных языков. • Подготовка к жизни в многокультурном обществе: подготовка детей к жизни в условиях глобализации, где взаимодействие с представителями разных культур становится повседневной реальностью. </vt:lpstr>
      <vt:lpstr>Принципы поликультурного образования: • Принцип открытости: образовательный процесс должен быть открытым для восприятия и принятия различных культур, создавая атмосферу взаимного уважения и интереса. • Принцип равенства: все культуры должны рассматриваться как равноправные и достойные уважения, без установления иерархии или превосходства одной культуры над другой. • Принцип диалога: важно создавать условия для активного обмена мнениями, идеями и опытом между представителями разных культур, способствуя конструктивному диалогу. • Принцип интеграции: интеграция элементов различных культур в учебный процесс должна происходить естественно и органично, становясь частью повседневной образовательной практики. • Принцип преемственности: обеспечение непрерывности поликультурного образования на всех этапах обучения, начиная с детского сада и продолжаясь в школе, для закрепления и углубления полученных знаний и навыков. • Принцип активности: участие детей в активных формах обучения, таких как ролевые игры, творческие проекты, экскурсии и другие виды деятельности, способствующие практическому освоению поликультурных ценностей. • Принцип партнерства: взаимодействие педагогов, родителей и общественности в создании поликультурной образовательной среды, обеспечивающей поддержку и развитие поликультурного подхода. </vt:lpstr>
      <vt:lpstr> </vt:lpstr>
      <vt:lpstr>Для успешной реализации поликультурного образования важно организовать совместные проекты и мероприятия, объединяющие детский сад и школу. Это могут быть дни национальных культур, выставки творческих работ, театральные постановки, в которых участвуют дети обоих учреждений. Такие мероприятия способствуют укреплению связей между детьми разного возраста и помогают им лучше понять и принять культурные различия.</vt:lpstr>
      <vt:lpstr>Поликультурное образование в контексте преемственности детского сада и школы является необходимым условием для формирования гармонично развитой личности, способной жить и работать в современном мультикультурном обществе. Оно помогает детям научиться уважать и ценить культурное разнообразие, развивать толерантность и взаимопонимание. Только совместными усилиями педагогов, родителей и самих детей можно создать такую образовательную среду, в которой каждый ребенок сможет раскрыть свой потенциал и стать полноценным членом общества.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Пономарёва Виктория Андреевна</dc:creator>
  <cp:lastModifiedBy>Пономарёва Виктория Андреевна</cp:lastModifiedBy>
  <cp:revision>3</cp:revision>
  <dcterms:created xsi:type="dcterms:W3CDTF">2025-01-19T05:56:26Z</dcterms:created>
  <dcterms:modified xsi:type="dcterms:W3CDTF">2025-01-19T06:34:20Z</dcterms:modified>
</cp:coreProperties>
</file>